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11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00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85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24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4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825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710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617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97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9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06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23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8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84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27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5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C311-6580-4725-8E62-0C3542EBA78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C7FC2-66B5-4F92-A48E-C45D66619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301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Bases_de_donn%C3%A9es_relationnelles" TargetMode="External"/><Relationship Id="rId2" Type="http://schemas.openxmlformats.org/officeDocument/2006/relationships/hyperlink" Target="https://fr.wikipedia.org/wiki/Langage_informatiq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csItGq3mm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16687" y="2217366"/>
            <a:ext cx="8791575" cy="908431"/>
          </a:xfrm>
        </p:spPr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 de langage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29587" y="4181587"/>
            <a:ext cx="4906851" cy="673748"/>
          </a:xfrm>
        </p:spPr>
        <p:txBody>
          <a:bodyPr>
            <a:no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C EST QUOI SQL  </a:t>
            </a:r>
            <a:endParaRPr lang="fr-FR" sz="32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0" y="2173152"/>
            <a:ext cx="2640167" cy="9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91475"/>
            <a:ext cx="9905998" cy="1478570"/>
          </a:xfrm>
        </p:spPr>
        <p:txBody>
          <a:bodyPr/>
          <a:lstStyle/>
          <a:p>
            <a:r>
              <a:rPr lang="fr-FR" dirty="0" smtClean="0"/>
              <a:t>LANGAGUE SQL 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429791"/>
            <a:ext cx="9905999" cy="3507369"/>
          </a:xfrm>
        </p:spPr>
        <p:txBody>
          <a:bodyPr>
            <a:normAutofit/>
          </a:bodyPr>
          <a:lstStyle/>
          <a:p>
            <a:r>
              <a:rPr lang="fr-FR" b="1" i="1" dirty="0" smtClean="0"/>
              <a:t>SQL : </a:t>
            </a:r>
            <a:r>
              <a:rPr lang="fr-FR" dirty="0"/>
              <a:t>est un </a:t>
            </a:r>
            <a:r>
              <a:rPr lang="fr-FR" dirty="0">
                <a:hlinkClick r:id="rId2" tooltip="Langage informatique"/>
              </a:rPr>
              <a:t>langage informatique</a:t>
            </a:r>
            <a:r>
              <a:rPr lang="fr-FR" dirty="0"/>
              <a:t> </a:t>
            </a:r>
            <a:r>
              <a:rPr lang="fr-FR" dirty="0" smtClean="0"/>
              <a:t>normalisé servant à exploiter des</a:t>
            </a:r>
            <a:r>
              <a:rPr lang="fr-FR" dirty="0"/>
              <a:t> </a:t>
            </a:r>
            <a:r>
              <a:rPr lang="fr-FR" dirty="0">
                <a:hlinkClick r:id="rId3" tooltip="Bases de données relationnelles"/>
              </a:rPr>
              <a:t>bases de données relationnelles</a:t>
            </a:r>
            <a:r>
              <a:rPr lang="fr-FR" dirty="0"/>
              <a:t>. La partie </a:t>
            </a:r>
            <a:r>
              <a:rPr lang="fr-FR" i="1" dirty="0"/>
              <a:t>langage de </a:t>
            </a:r>
            <a:r>
              <a:rPr lang="fr-FR" i="1" dirty="0" smtClean="0"/>
              <a:t>manipulation </a:t>
            </a:r>
            <a:r>
              <a:rPr lang="fr-FR" i="1" dirty="0"/>
              <a:t>des données</a:t>
            </a:r>
            <a:r>
              <a:rPr lang="fr-FR" dirty="0"/>
              <a:t> de SQL permet de rechercher, d'ajouter, de modifier ou de supprimer des données dans les bases de données relationnelles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Pour Utilisé Ce Langage Nous Installons Un logiciel qui permet de gérer Les données 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0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SQL </a:t>
            </a:r>
            <a:r>
              <a:rPr lang="fr-FR" dirty="0"/>
              <a:t>management studio</a:t>
            </a:r>
          </a:p>
        </p:txBody>
      </p:sp>
      <p:pic>
        <p:nvPicPr>
          <p:cNvPr id="4" name="UcsItGq3mm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8648" y="2240924"/>
            <a:ext cx="8345510" cy="36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18</Words>
  <Application>Microsoft Office PowerPoint</Application>
  <PresentationFormat>Grand écran</PresentationFormat>
  <Paragraphs>6</Paragraphs>
  <Slides>3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Definition de langage </vt:lpstr>
      <vt:lpstr>LANGAGUE SQL  : </vt:lpstr>
      <vt:lpstr>Installation SQL management studio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de langage</dc:title>
  <dc:creator>zakaria dardouri</dc:creator>
  <cp:lastModifiedBy>zakaria dardouri</cp:lastModifiedBy>
  <cp:revision>3</cp:revision>
  <dcterms:created xsi:type="dcterms:W3CDTF">2019-09-23T11:39:59Z</dcterms:created>
  <dcterms:modified xsi:type="dcterms:W3CDTF">2019-09-23T12:03:08Z</dcterms:modified>
</cp:coreProperties>
</file>