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179" autoAdjust="0"/>
  </p:normalViewPr>
  <p:slideViewPr>
    <p:cSldViewPr snapToGrid="0">
      <p:cViewPr varScale="1">
        <p:scale>
          <a:sx n="70" d="100"/>
          <a:sy n="70" d="100"/>
        </p:scale>
        <p:origin x="-7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C47B4-1546-4C00-BE05-C10AD8117079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2BDB2-83FE-4250-AAF8-63DAF219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76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2BDB2-83FE-4250-AAF8-63DAF21906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25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4009-AFD0-46F7-B3C4-83933191E22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7ED0-422B-4728-8F2E-5FE3116E4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17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4009-AFD0-46F7-B3C4-83933191E22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7ED0-422B-4728-8F2E-5FE3116E4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16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4009-AFD0-46F7-B3C4-83933191E22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7ED0-422B-4728-8F2E-5FE3116E4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42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4009-AFD0-46F7-B3C4-83933191E22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7ED0-422B-4728-8F2E-5FE3116E4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12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4009-AFD0-46F7-B3C4-83933191E22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7ED0-422B-4728-8F2E-5FE3116E4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2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4009-AFD0-46F7-B3C4-83933191E22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7ED0-422B-4728-8F2E-5FE3116E4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30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4009-AFD0-46F7-B3C4-83933191E22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7ED0-422B-4728-8F2E-5FE3116E4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84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4009-AFD0-46F7-B3C4-83933191E22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7ED0-422B-4728-8F2E-5FE3116E4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07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4009-AFD0-46F7-B3C4-83933191E22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7ED0-422B-4728-8F2E-5FE3116E4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78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4009-AFD0-46F7-B3C4-83933191E22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7ED0-422B-4728-8F2E-5FE3116E4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30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94009-AFD0-46F7-B3C4-83933191E22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7ED0-422B-4728-8F2E-5FE3116E4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80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94009-AFD0-46F7-B3C4-83933191E22C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7ED0-422B-4728-8F2E-5FE3116E4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5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tructured_Query_Langua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Langage de contrôle des transaction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72274" y="3643804"/>
            <a:ext cx="9560502" cy="308931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9522" tIns="-9522" rIns="-9522" bIns="-952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Le langage de contrôle des transactions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est un langage de programmation assujetti au 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3" tooltip="Structured Query Language"/>
              </a:rPr>
              <a:t>SQL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. Il est utilisé pour le contrôle transactionnel dans une base de données, c’est-à-dire les caractéristiques des transactions, la validation et l’annulation des modifications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Exemples d'instructions du LCT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Courier New" panose="02070309020205020404" pitchFamily="49" charset="0"/>
              </a:rPr>
              <a:t>                              ♦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</a:p>
          <a:p>
            <a:pPr lvl="0" algn="l">
              <a:lnSpc>
                <a:spcPct val="100000"/>
              </a:lnSpc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fr-FR" sz="1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♦ 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SAVEPOINT </a:t>
            </a:r>
          </a:p>
          <a:p>
            <a:pPr lvl="0" algn="l">
              <a:lnSpc>
                <a:spcPct val="100000"/>
              </a:lnSpc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fr-FR" sz="1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♦ 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ROLLBACK, </a:t>
            </a:r>
          </a:p>
          <a:p>
            <a:pPr lvl="0" algn="l">
              <a:lnSpc>
                <a:spcPct val="100000"/>
              </a:lnSpc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fr-FR" sz="1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♦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>
                <a:solidFill>
                  <a:srgbClr val="FF0000"/>
                </a:solidFill>
              </a:rPr>
              <a:t>                      Les mot clés</a:t>
            </a:r>
            <a:endParaRPr lang="fr-FR" sz="54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LCT</a:t>
            </a:r>
            <a:endParaRPr lang="fr-FR" dirty="0"/>
          </a:p>
          <a:p>
            <a:r>
              <a:rPr lang="fr-FR" dirty="0"/>
              <a:t>SQL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SAVEPOINT</a:t>
            </a:r>
            <a:endParaRPr lang="en-US" dirty="0"/>
          </a:p>
          <a:p>
            <a:r>
              <a:rPr lang="en-US" dirty="0"/>
              <a:t>ROLLBACK </a:t>
            </a:r>
          </a:p>
          <a:p>
            <a:r>
              <a:rPr lang="en-US" dirty="0"/>
              <a:t>SET </a:t>
            </a:r>
            <a:r>
              <a:rPr lang="en-US" dirty="0" smtClean="0"/>
              <a:t>TRANSACTION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5582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18</Words>
  <Application>Microsoft Office PowerPoint</Application>
  <PresentationFormat>Personnalisé</PresentationFormat>
  <Paragraphs>17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Langage de contrôle des transaction</vt:lpstr>
      <vt:lpstr>                      Les mot clés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</dc:creator>
  <cp:lastModifiedBy>Utilisateur Windows</cp:lastModifiedBy>
  <cp:revision>6</cp:revision>
  <dcterms:created xsi:type="dcterms:W3CDTF">2019-10-02T12:14:43Z</dcterms:created>
  <dcterms:modified xsi:type="dcterms:W3CDTF">2019-10-03T15:21:55Z</dcterms:modified>
</cp:coreProperties>
</file>