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7161-5486-497F-AC85-38ABD99C8BFF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6202-554A-4A12-A94E-D0D6A25ED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24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7161-5486-497F-AC85-38ABD99C8BFF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6202-554A-4A12-A94E-D0D6A25ED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18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7161-5486-497F-AC85-38ABD99C8BFF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6202-554A-4A12-A94E-D0D6A25ED1EE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3960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7161-5486-497F-AC85-38ABD99C8BFF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6202-554A-4A12-A94E-D0D6A25ED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750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7161-5486-497F-AC85-38ABD99C8BFF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6202-554A-4A12-A94E-D0D6A25ED1EE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7636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7161-5486-497F-AC85-38ABD99C8BFF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6202-554A-4A12-A94E-D0D6A25ED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900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7161-5486-497F-AC85-38ABD99C8BFF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6202-554A-4A12-A94E-D0D6A25ED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074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7161-5486-497F-AC85-38ABD99C8BFF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6202-554A-4A12-A94E-D0D6A25ED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12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7161-5486-497F-AC85-38ABD99C8BFF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6202-554A-4A12-A94E-D0D6A25ED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79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7161-5486-497F-AC85-38ABD99C8BFF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6202-554A-4A12-A94E-D0D6A25ED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92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7161-5486-497F-AC85-38ABD99C8BFF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6202-554A-4A12-A94E-D0D6A25ED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33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7161-5486-497F-AC85-38ABD99C8BFF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6202-554A-4A12-A94E-D0D6A25ED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09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7161-5486-497F-AC85-38ABD99C8BFF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6202-554A-4A12-A94E-D0D6A25ED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39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7161-5486-497F-AC85-38ABD99C8BFF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6202-554A-4A12-A94E-D0D6A25ED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95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7161-5486-497F-AC85-38ABD99C8BFF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6202-554A-4A12-A94E-D0D6A25ED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79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7161-5486-497F-AC85-38ABD99C8BFF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6202-554A-4A12-A94E-D0D6A25ED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85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77161-5486-497F-AC85-38ABD99C8BFF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2D6202-554A-4A12-A94E-D0D6A25ED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79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283AA-8790-44C0-B302-FFEFA3971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198" y="1122363"/>
            <a:ext cx="6836898" cy="1142535"/>
          </a:xfrm>
        </p:spPr>
        <p:txBody>
          <a:bodyPr/>
          <a:lstStyle/>
          <a:p>
            <a:r>
              <a:rPr lang="fr-FR" dirty="0">
                <a:solidFill>
                  <a:schemeClr val="accent6"/>
                </a:solidFill>
              </a:rPr>
              <a:t>Définition de MCD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3C5758-A139-48EF-BEC7-832C005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1846"/>
            <a:ext cx="9144000" cy="402336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4000" dirty="0"/>
              <a:t>Le MCD (</a:t>
            </a:r>
            <a:r>
              <a:rPr lang="fr-FR" sz="4000" u="sng" dirty="0">
                <a:solidFill>
                  <a:schemeClr val="accent1"/>
                </a:solidFill>
              </a:rPr>
              <a:t>Modèle conceptuel des données</a:t>
            </a:r>
            <a:r>
              <a:rPr lang="fr-FR" sz="4000" dirty="0"/>
              <a:t>) est une représentation graphique de haut niveau qui permet facilement et simplement de comprendre comment </a:t>
            </a:r>
          </a:p>
          <a:p>
            <a:pPr algn="l"/>
            <a:r>
              <a:rPr lang="fr-FR" sz="4000" dirty="0"/>
              <a:t>les différents éléments sont liés entre eux à l’aide de diagrammes codifiés dont les éléments suivants font partie :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965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4041F-123F-41E1-BB3D-D048DF7C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>
                <a:solidFill>
                  <a:schemeClr val="accent6"/>
                </a:solidFill>
              </a:rPr>
              <a:t>Les outils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04E8A5-CE25-4785-B772-AED8FD049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sz="4000" dirty="0"/>
              <a:t>Les entités (1 rectangle = 1 objet) .</a:t>
            </a:r>
          </a:p>
          <a:p>
            <a:r>
              <a:rPr lang="fr-FR" sz="4000" dirty="0"/>
              <a:t>Les propriétés (la liste des données de l’entité).</a:t>
            </a:r>
          </a:p>
          <a:p>
            <a:r>
              <a:rPr lang="fr-FR" sz="4000" dirty="0"/>
              <a:t>les associations. </a:t>
            </a:r>
          </a:p>
          <a:p>
            <a:r>
              <a:rPr lang="fr-FR" sz="4000" dirty="0"/>
              <a:t>Les cardinalités .</a:t>
            </a:r>
          </a:p>
        </p:txBody>
      </p:sp>
    </p:spTree>
    <p:extLst>
      <p:ext uri="{BB962C8B-B14F-4D97-AF65-F5344CB8AC3E}">
        <p14:creationId xmlns:p14="http://schemas.microsoft.com/office/powerpoint/2010/main" val="174080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587BD-AFB6-4D49-8847-4DACD69C2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8806"/>
          </a:xfrm>
        </p:spPr>
        <p:txBody>
          <a:bodyPr>
            <a:normAutofit fontScale="90000"/>
          </a:bodyPr>
          <a:lstStyle/>
          <a:p>
            <a:r>
              <a:rPr lang="fr-FR" sz="8800" dirty="0">
                <a:solidFill>
                  <a:schemeClr val="accent6"/>
                </a:solidFill>
              </a:rPr>
              <a:t>Exemple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1BB2D18-3E1D-45A3-B573-BCB385010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4" y="2771774"/>
            <a:ext cx="6977575" cy="33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547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76</Words>
  <Application>Microsoft Office PowerPoint</Application>
  <PresentationFormat>Grand écran</PresentationFormat>
  <Paragraphs>10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Facette</vt:lpstr>
      <vt:lpstr>Définition de MCD</vt:lpstr>
      <vt:lpstr>Les outils :</vt:lpstr>
      <vt:lpstr>Exemple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Définition de MCD</dc:title>
  <dc:creator>Stagiaire</dc:creator>
  <cp:lastModifiedBy>Stagiaire</cp:lastModifiedBy>
  <cp:revision>2</cp:revision>
  <dcterms:created xsi:type="dcterms:W3CDTF">2019-06-01T11:58:52Z</dcterms:created>
  <dcterms:modified xsi:type="dcterms:W3CDTF">2019-06-01T12:10:59Z</dcterms:modified>
</cp:coreProperties>
</file>