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75B703C-C8CD-484E-807D-38E30EA34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27959C8-03F6-4131-8354-A7F2F49E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6EC4C9F-6F26-466D-8053-4CFD19E8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D44F266-674B-417E-823F-2439C932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6D79AE3-6E7D-4459-AF61-E974B24A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42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512599-923A-4E4B-B7B8-672464A4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6387A5B-9740-4A2D-9629-D63BB936C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284A517-FCFF-4CB0-9192-40FAF91C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39FDEAC-44FC-4453-A301-1917466B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DDE65D4-95B1-41DF-8E08-599FAC8D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586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D2A6EE14-8258-4EF8-A0F2-B96F15C0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4EE8612-F4FB-45BF-8B54-20D6B5F6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C095AC5-A85C-4A0E-8808-5AF3FFD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C24B918-A58D-4265-96F3-2F990B32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368ECF3-F99F-4E49-91A2-1AA1AD9E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21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E16338-689B-4F8A-94F0-5AD63C30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827D9E9-8753-46FC-B50D-A6058FEC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3E3CD27-95F1-446E-9B56-C3FDCBE4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51FDFDE-DFB3-4821-9AF8-06B8D0BA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C76C15C-6FB3-4CF5-A222-F3987A03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837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FF1F33-77CF-4DF4-B3EF-3A3FF70D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A189852-94B9-4F0E-A0CF-58C522D8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5A25496-2097-4B9D-8FF1-B85F12A0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17F7C04-6963-4AC1-80D0-91FA2F1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9BC77B7-0BF2-4279-AF3E-E49F7B5E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72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ACA136-58A9-4CC1-B4EA-EA7670AD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776ECE9-1DF3-446F-9FA3-5DF26247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C189D32-C7C6-4CF9-8C04-0E9CB3F3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7395604-AB59-4AF1-A119-AD9C875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7A87AE0-6D6C-4172-B1CE-46F03059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5AB93BC-5789-4030-94C3-EC045A4D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153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42131F-5313-41D1-9A0B-E75C07EB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0E0E3CE-3285-419C-AD8D-570FD35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72A5AF9-D484-4DC5-97E0-FDB1E0AC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B4B0177-FDA6-4815-9E33-ED0C41349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009B7DF-8621-4625-9F00-702E33913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8B91B63-66B7-451C-94DA-F72560D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F3EA869-1D70-40F1-83CA-BA1B5BB8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B2B2E27-69D5-47D9-BDA4-2A340CE9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855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5660609-9A64-435F-90BF-A40DDAA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46D6248D-9024-42A9-AE54-6F880E5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111C63C2-65AE-4AC1-8B86-F2CD1BED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ED954D7-227A-4412-A462-6A0C455B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85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956AEFFA-3A52-4290-80BF-311E278C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3C3133F-ABC3-4FC2-9BF1-5FD6226F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170B157-CB12-4B1D-8A5D-920C07DA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006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91AB6B-4B00-467D-B144-8A34577E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D8946E2-7A5A-44A3-90BB-491615FB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ADF9006-B2E6-44AF-83E2-99A393A75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0266ACC-E554-492E-9C63-DAAA2A80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8BFC461-91BC-43E5-85DF-4D6C1B52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BE356E2-CB64-4B2C-9AD6-1DBE3C7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47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F1D74D-AD77-401B-84E2-BFCEC2F7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D980AFD2-3EFB-4D55-8F17-88E7ABFF2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50F65109-87D0-4DDD-87D5-D44D5968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A35848C-6E4A-4224-BB20-5C855A8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89DD8E3-E946-47FE-A49C-2A4F26A2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2CDED93-D673-4D6C-81AB-15A2B25E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461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4317A89-BDBC-4AA0-85A4-D10F08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45BAF9A-C8C2-4ED1-A3C9-A27172BF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0BFE79B-2974-4A5C-B9A9-9D24D47F1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604A-5882-40A3-9F5D-DEDA2A0F65A3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D91F561-0421-4D66-8BEC-4F59B0001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53303F7-6E7D-428F-8017-BA81A65D8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A885-75F4-4ACD-98BA-438E61E488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34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6D695D-92E2-4C5C-A769-8F250EC58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42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La Définition de « MCD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A1348D0-489B-4511-BD7C-6CCE321C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4295"/>
            <a:ext cx="9144000" cy="4293705"/>
          </a:xfrm>
        </p:spPr>
        <p:txBody>
          <a:bodyPr>
            <a:normAutofit/>
          </a:bodyPr>
          <a:lstStyle/>
          <a:p>
            <a:r>
              <a:rPr lang="fr-FR" sz="2800" dirty="0"/>
              <a:t>MCD est une méthode d’analyse et de conception de SI basé sur le principe de séparation des données et des traitement.</a:t>
            </a:r>
          </a:p>
          <a:p>
            <a:r>
              <a:rPr lang="fr-FR" sz="2800" dirty="0"/>
              <a:t>Il a le but de représenter les données  d’une façon plus facile et compréhensible.</a:t>
            </a:r>
          </a:p>
          <a:p>
            <a:r>
              <a:rPr lang="fr-FR" sz="2800" dirty="0"/>
              <a:t>On peut l’appelé aussi un modèle formelle , ou bien graphique .</a:t>
            </a:r>
          </a:p>
          <a:p>
            <a:r>
              <a:rPr lang="fr-FR" sz="2800" dirty="0"/>
              <a:t>parce qu'il est basé sur des entités</a:t>
            </a:r>
            <a:r>
              <a:rPr lang="fr-F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793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D125E7-6F37-4A4F-81F7-BF416CE27A7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Composant de « MCD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E655C38-3996-4BD0-B359-6A4035BC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Parmi les mot clé qu’on a trouvé au cour de la recherche on peut citer quelque mots qui signifie les composants de « MCD »: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Les </a:t>
            </a:r>
            <a:r>
              <a:rPr lang="fr-FR" dirty="0" smtClean="0">
                <a:solidFill>
                  <a:srgbClr val="0070C0"/>
                </a:solidFill>
              </a:rPr>
              <a:t>entités</a:t>
            </a:r>
            <a:r>
              <a:rPr lang="fr-FR" dirty="0" smtClean="0"/>
              <a:t>:Chaque </a:t>
            </a:r>
            <a:r>
              <a:rPr lang="fr-FR" dirty="0"/>
              <a:t>entité est composée de propriétés.</a:t>
            </a:r>
          </a:p>
          <a:p>
            <a:r>
              <a:rPr lang="fr-FR" dirty="0">
                <a:solidFill>
                  <a:srgbClr val="0070C0"/>
                </a:solidFill>
              </a:rPr>
              <a:t>Les propriétés</a:t>
            </a:r>
            <a:r>
              <a:rPr lang="fr-FR" dirty="0"/>
              <a:t>: Sont des données élémentaires permettant de décrire l’entité.</a:t>
            </a:r>
          </a:p>
          <a:p>
            <a:r>
              <a:rPr lang="fr-FR" dirty="0">
                <a:solidFill>
                  <a:srgbClr val="0070C0"/>
                </a:solidFill>
              </a:rPr>
              <a:t>Les associations: </a:t>
            </a:r>
            <a:r>
              <a:rPr lang="fr-FR" dirty="0"/>
              <a:t>Une association </a:t>
            </a:r>
            <a:r>
              <a:rPr lang="fr-FR" dirty="0" smtClean="0"/>
              <a:t>représente </a:t>
            </a:r>
            <a:r>
              <a:rPr lang="fr-FR" dirty="0"/>
              <a:t>les liens sémantiques qui peuvent exister entre plusieurs entités.</a:t>
            </a:r>
          </a:p>
          <a:p>
            <a:r>
              <a:rPr lang="fr-FR" dirty="0">
                <a:solidFill>
                  <a:srgbClr val="0070C0"/>
                </a:solidFill>
              </a:rPr>
              <a:t>La cardinalité: </a:t>
            </a:r>
            <a:r>
              <a:rPr lang="fr-FR" dirty="0"/>
              <a:t>La cardinalité d'une relation est composée d'un couple comportant une borne maximale et une borne minimale .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4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BB74FED-93E1-4121-91B6-F3A3C8DBA21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Composant de « MCD »(suite)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C09F734-47EB-4EBE-869E-6DDDDCAA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878634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Les identifiants: </a:t>
            </a:r>
            <a:r>
              <a:rPr lang="fr-FR" dirty="0"/>
              <a:t>Un identifiant est un ensemble de propriétés (une ou plusieurs) permettant de désigner</a:t>
            </a:r>
            <a:r>
              <a:rPr lang="fr-FR" sz="2400" dirty="0"/>
              <a:t> </a:t>
            </a:r>
            <a:r>
              <a:rPr lang="fr-FR" dirty="0"/>
              <a:t>une et une seule entité.</a:t>
            </a:r>
          </a:p>
          <a:p>
            <a:r>
              <a:rPr lang="fr-FR" dirty="0">
                <a:solidFill>
                  <a:srgbClr val="0070C0"/>
                </a:solidFill>
              </a:rPr>
              <a:t>Relation récursive: </a:t>
            </a:r>
            <a:r>
              <a:rPr lang="fr-FR" dirty="0"/>
              <a:t>Relie d'entité avec lui-même .</a:t>
            </a:r>
          </a:p>
          <a:p>
            <a:r>
              <a:rPr lang="fr-FR" dirty="0">
                <a:solidFill>
                  <a:srgbClr val="0070C0"/>
                </a:solidFill>
              </a:rPr>
              <a:t>Association porteuse: </a:t>
            </a:r>
            <a:r>
              <a:rPr lang="fr-FR" dirty="0"/>
              <a:t>on dit association porteuse lorsque l’associant a une donne qui l’a caractérisé. </a:t>
            </a:r>
          </a:p>
          <a:p>
            <a:endParaRPr lang="fr-FR" dirty="0"/>
          </a:p>
          <a:p>
            <a:endParaRPr lang="fr-FR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D3B517-3E1D-4A07-BB2D-30A20BA54AE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Exemple simple de « MCD 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150BEC7F-6CAB-4420-9535-10562DB7F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xmlns="" val="4825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219F7B-301C-4ABE-95EE-D0C07F9F6E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Exemple composé de « MCD 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EC4A452E-4801-426B-ADC5-FC4BF21B8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667250"/>
          </a:xfrm>
        </p:spPr>
      </p:pic>
    </p:spTree>
    <p:extLst>
      <p:ext uri="{BB962C8B-B14F-4D97-AF65-F5344CB8AC3E}">
        <p14:creationId xmlns:p14="http://schemas.microsoft.com/office/powerpoint/2010/main" xmlns="" val="30868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420A98-EA78-4730-A41F-217365E1A2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Exemple de relation Récursive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0144A0E2-2B61-4FCB-82BA-6DFD1A0CA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173" y="2093844"/>
            <a:ext cx="10515599" cy="4399032"/>
          </a:xfrm>
        </p:spPr>
      </p:pic>
    </p:spTree>
    <p:extLst>
      <p:ext uri="{BB962C8B-B14F-4D97-AF65-F5344CB8AC3E}">
        <p14:creationId xmlns:p14="http://schemas.microsoft.com/office/powerpoint/2010/main" xmlns="" val="2917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151244</TotalTime>
  <Words>152</Words>
  <Application>Microsoft Office PowerPoint</Application>
  <PresentationFormat>Personnalisé</PresentationFormat>
  <Paragraphs>19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La Définition de « MCD »</vt:lpstr>
      <vt:lpstr>Les Composant de « MCD »</vt:lpstr>
      <vt:lpstr>Les Composant de « MCD »(suite)</vt:lpstr>
      <vt:lpstr>Exemple simple de « MCD »</vt:lpstr>
      <vt:lpstr>Exemple composé de « MCD »</vt:lpstr>
      <vt:lpstr>Exemple de relation Récursive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Définition de « MCD »</dc:title>
  <dc:creator>Stagiaire</dc:creator>
  <cp:lastModifiedBy>TP</cp:lastModifiedBy>
  <cp:revision>8</cp:revision>
  <dcterms:created xsi:type="dcterms:W3CDTF">2019-06-01T08:54:02Z</dcterms:created>
  <dcterms:modified xsi:type="dcterms:W3CDTF">2019-09-16T11:08:01Z</dcterms:modified>
</cp:coreProperties>
</file>