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978B-D9B0-4530-A5E4-38BA775DB08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8FB8-30D8-441E-ADE6-16E05B74FC6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978B-D9B0-4530-A5E4-38BA775DB08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8FB8-30D8-441E-ADE6-16E05B74FC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978B-D9B0-4530-A5E4-38BA775DB08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8FB8-30D8-441E-ADE6-16E05B74FC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978B-D9B0-4530-A5E4-38BA775DB08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8FB8-30D8-441E-ADE6-16E05B74FC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978B-D9B0-4530-A5E4-38BA775DB08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8408FB8-30D8-441E-ADE6-16E05B74FC60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978B-D9B0-4530-A5E4-38BA775DB08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8FB8-30D8-441E-ADE6-16E05B74FC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978B-D9B0-4530-A5E4-38BA775DB08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8FB8-30D8-441E-ADE6-16E05B74FC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978B-D9B0-4530-A5E4-38BA775DB08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8FB8-30D8-441E-ADE6-16E05B74FC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978B-D9B0-4530-A5E4-38BA775DB08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8FB8-30D8-441E-ADE6-16E05B74FC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978B-D9B0-4530-A5E4-38BA775DB08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8FB8-30D8-441E-ADE6-16E05B74FC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978B-D9B0-4530-A5E4-38BA775DB08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8FB8-30D8-441E-ADE6-16E05B74FC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B78978B-D9B0-4530-A5E4-38BA775DB08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8408FB8-30D8-441E-ADE6-16E05B74FC60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2030" y="692696"/>
            <a:ext cx="8229600" cy="2507704"/>
          </a:xfrm>
        </p:spPr>
        <p:txBody>
          <a:bodyPr>
            <a:normAutofit fontScale="90000"/>
          </a:bodyPr>
          <a:lstStyle/>
          <a:p>
            <a:r>
              <a:rPr lang="fr-FR" sz="4900" dirty="0"/>
              <a:t>Modèle</a:t>
            </a:r>
            <a:r>
              <a:rPr lang="fr-FR" sz="9600" dirty="0"/>
              <a:t> </a:t>
            </a:r>
            <a:r>
              <a:rPr lang="fr-FR" sz="4900" dirty="0"/>
              <a:t>conceptuel des données</a:t>
            </a:r>
            <a:r>
              <a:rPr lang="fr-FR" sz="9600" dirty="0"/>
              <a:t/>
            </a:r>
            <a:br>
              <a:rPr lang="fr-FR" sz="9600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fr-FR" sz="11200" dirty="0" smtClean="0"/>
              <a:t>Le </a:t>
            </a:r>
            <a:r>
              <a:rPr lang="fr-FR" sz="11200" dirty="0"/>
              <a:t>modèle conceptuel des données (</a:t>
            </a:r>
            <a:r>
              <a:rPr lang="fr-FR" sz="11200" b="1" dirty="0"/>
              <a:t>MCD</a:t>
            </a:r>
            <a:r>
              <a:rPr lang="fr-FR" sz="11200" dirty="0"/>
              <a:t>) a pour but d'écrire de façon formelle les données</a:t>
            </a:r>
            <a:br>
              <a:rPr lang="fr-FR" sz="11200" dirty="0"/>
            </a:br>
            <a:r>
              <a:rPr lang="fr-FR" sz="11200" dirty="0"/>
              <a:t>qui seront utilisées par le système d'information. Il s'agit donc d'une représentation des données, facilement</a:t>
            </a:r>
            <a:br>
              <a:rPr lang="fr-FR" sz="11200" dirty="0"/>
            </a:br>
            <a:r>
              <a:rPr lang="fr-FR" sz="11200" dirty="0"/>
              <a:t>compréhensible, permettant de décrire le système d'information à l'aide d'entités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126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</TotalTime>
  <Words>21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Apex</vt:lpstr>
      <vt:lpstr>Modèle conceptuel des données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conceptuel des données </dc:title>
  <dc:creator>Utilisateur Windows</dc:creator>
  <cp:lastModifiedBy>Utilisateur Windows</cp:lastModifiedBy>
  <cp:revision>1</cp:revision>
  <dcterms:created xsi:type="dcterms:W3CDTF">2019-10-19T17:10:01Z</dcterms:created>
  <dcterms:modified xsi:type="dcterms:W3CDTF">2019-10-19T17:12:08Z</dcterms:modified>
</cp:coreProperties>
</file>