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EC8258-3694-4E41-8996-E4242417186A}" v="131" dt="2019-10-19T16:13:57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49BDDF-FD10-4507-9B0A-17A5B081674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B61C9DD-07AA-4915-841D-45C97DB4EE37}">
      <dgm:prSet/>
      <dgm:spPr/>
      <dgm:t>
        <a:bodyPr/>
        <a:lstStyle/>
        <a:p>
          <a:r>
            <a:rPr lang="en-US"/>
            <a:t>Analyse et conception orientée objet</a:t>
          </a:r>
        </a:p>
      </dgm:t>
    </dgm:pt>
    <dgm:pt modelId="{CB8DB2B4-D820-46F3-AA7F-DD0916934C01}" type="parTrans" cxnId="{6ABA4BF1-B191-461B-B0EF-A2D9E0531A81}">
      <dgm:prSet/>
      <dgm:spPr/>
      <dgm:t>
        <a:bodyPr/>
        <a:lstStyle/>
        <a:p>
          <a:endParaRPr lang="en-US"/>
        </a:p>
      </dgm:t>
    </dgm:pt>
    <dgm:pt modelId="{E18F1892-D572-49F7-B0BE-1AEA66A30C77}" type="sibTrans" cxnId="{6ABA4BF1-B191-461B-B0EF-A2D9E0531A81}">
      <dgm:prSet/>
      <dgm:spPr/>
      <dgm:t>
        <a:bodyPr/>
        <a:lstStyle/>
        <a:p>
          <a:endParaRPr lang="en-US"/>
        </a:p>
      </dgm:t>
    </dgm:pt>
    <dgm:pt modelId="{DA63EBD4-968B-4758-AFF0-8BD8AE37796A}">
      <dgm:prSet/>
      <dgm:spPr/>
      <dgm:t>
        <a:bodyPr/>
        <a:lstStyle/>
        <a:p>
          <a:r>
            <a:rPr lang="en-US"/>
            <a:t>Système de gestion de bases de données (I)</a:t>
          </a:r>
        </a:p>
      </dgm:t>
    </dgm:pt>
    <dgm:pt modelId="{C923B8E8-EBC3-4128-A3E8-1593B03873E9}" type="parTrans" cxnId="{BCAB7E0F-6547-440A-B043-9FDA264899C4}">
      <dgm:prSet/>
      <dgm:spPr/>
      <dgm:t>
        <a:bodyPr/>
        <a:lstStyle/>
        <a:p>
          <a:endParaRPr lang="en-US"/>
        </a:p>
      </dgm:t>
    </dgm:pt>
    <dgm:pt modelId="{2CC6C6F6-0618-4097-8EEA-B21AF32D91E1}" type="sibTrans" cxnId="{BCAB7E0F-6547-440A-B043-9FDA264899C4}">
      <dgm:prSet/>
      <dgm:spPr/>
      <dgm:t>
        <a:bodyPr/>
        <a:lstStyle/>
        <a:p>
          <a:endParaRPr lang="en-US"/>
        </a:p>
      </dgm:t>
    </dgm:pt>
    <dgm:pt modelId="{B64A4D32-B12A-4726-ACF7-B998737B278D}">
      <dgm:prSet/>
      <dgm:spPr/>
      <dgm:t>
        <a:bodyPr/>
        <a:lstStyle/>
        <a:p>
          <a:r>
            <a:rPr lang="en-US"/>
            <a:t>Système de gestion de bases de données (II)</a:t>
          </a:r>
        </a:p>
      </dgm:t>
    </dgm:pt>
    <dgm:pt modelId="{5719086D-EEBB-4368-A0F2-FE2C1863FFFC}" type="parTrans" cxnId="{B1D9E6C3-C450-47A9-86F2-50C08F011824}">
      <dgm:prSet/>
      <dgm:spPr/>
      <dgm:t>
        <a:bodyPr/>
        <a:lstStyle/>
        <a:p>
          <a:endParaRPr lang="en-US"/>
        </a:p>
      </dgm:t>
    </dgm:pt>
    <dgm:pt modelId="{219206B7-D1FC-41B1-9777-F7D8F75D1A51}" type="sibTrans" cxnId="{B1D9E6C3-C450-47A9-86F2-50C08F011824}">
      <dgm:prSet/>
      <dgm:spPr/>
      <dgm:t>
        <a:bodyPr/>
        <a:lstStyle/>
        <a:p>
          <a:endParaRPr lang="en-US"/>
        </a:p>
      </dgm:t>
    </dgm:pt>
    <dgm:pt modelId="{8EE19F01-B551-469F-B834-D4E23F1F8387}">
      <dgm:prSet/>
      <dgm:spPr/>
      <dgm:t>
        <a:bodyPr/>
        <a:lstStyle/>
        <a:p>
          <a:r>
            <a:rPr lang="en-US"/>
            <a:t>Programmation client/serveur</a:t>
          </a:r>
        </a:p>
      </dgm:t>
    </dgm:pt>
    <dgm:pt modelId="{F0BB26D8-EF9F-43E5-A199-A2A8B14F48CE}" type="parTrans" cxnId="{EA7A1EAA-5E36-4C0C-B570-2586D15B0E68}">
      <dgm:prSet/>
      <dgm:spPr/>
      <dgm:t>
        <a:bodyPr/>
        <a:lstStyle/>
        <a:p>
          <a:endParaRPr lang="en-US"/>
        </a:p>
      </dgm:t>
    </dgm:pt>
    <dgm:pt modelId="{40E0F3C8-1E86-42FD-895B-0A6984E7AA2F}" type="sibTrans" cxnId="{EA7A1EAA-5E36-4C0C-B570-2586D15B0E68}">
      <dgm:prSet/>
      <dgm:spPr/>
      <dgm:t>
        <a:bodyPr/>
        <a:lstStyle/>
        <a:p>
          <a:endParaRPr lang="en-US"/>
        </a:p>
      </dgm:t>
    </dgm:pt>
    <dgm:pt modelId="{F5C7F814-9C9D-4827-84D9-A0861392CA4A}">
      <dgm:prSet/>
      <dgm:spPr/>
      <dgm:t>
        <a:bodyPr/>
        <a:lstStyle/>
        <a:p>
          <a:r>
            <a:rPr lang="en-US"/>
            <a:t>Applications hypermédias</a:t>
          </a:r>
        </a:p>
      </dgm:t>
    </dgm:pt>
    <dgm:pt modelId="{9DB11B74-7B5D-4347-98D9-1FE30A290509}" type="parTrans" cxnId="{89FE0CA2-08F0-45EA-932E-14246AFEA16E}">
      <dgm:prSet/>
      <dgm:spPr/>
      <dgm:t>
        <a:bodyPr/>
        <a:lstStyle/>
        <a:p>
          <a:endParaRPr lang="en-US"/>
        </a:p>
      </dgm:t>
    </dgm:pt>
    <dgm:pt modelId="{A3CC449F-8715-4EDB-99AD-EAC7DA5B6A45}" type="sibTrans" cxnId="{89FE0CA2-08F0-45EA-932E-14246AFEA16E}">
      <dgm:prSet/>
      <dgm:spPr/>
      <dgm:t>
        <a:bodyPr/>
        <a:lstStyle/>
        <a:p>
          <a:endParaRPr lang="en-US"/>
        </a:p>
      </dgm:t>
    </dgm:pt>
    <dgm:pt modelId="{12B12F55-0A2B-4FDA-89F6-1D23239A6A1B}">
      <dgm:prSet/>
      <dgm:spPr/>
      <dgm:t>
        <a:bodyPr/>
        <a:lstStyle/>
        <a:p>
          <a:r>
            <a:rPr lang="en-US"/>
            <a:t>Programmation de sites Web dynamiques</a:t>
          </a:r>
        </a:p>
      </dgm:t>
    </dgm:pt>
    <dgm:pt modelId="{1839F531-0BAE-45F0-9A77-29AB6F7E7735}" type="parTrans" cxnId="{365C5790-ADCA-4B72-8CE0-D2AF0A652CB0}">
      <dgm:prSet/>
      <dgm:spPr/>
      <dgm:t>
        <a:bodyPr/>
        <a:lstStyle/>
        <a:p>
          <a:endParaRPr lang="en-US"/>
        </a:p>
      </dgm:t>
    </dgm:pt>
    <dgm:pt modelId="{C3CE97D0-BF44-4AB7-8F9D-A1B75DADE56C}" type="sibTrans" cxnId="{365C5790-ADCA-4B72-8CE0-D2AF0A652CB0}">
      <dgm:prSet/>
      <dgm:spPr/>
      <dgm:t>
        <a:bodyPr/>
        <a:lstStyle/>
        <a:p>
          <a:endParaRPr lang="en-US"/>
        </a:p>
      </dgm:t>
    </dgm:pt>
    <dgm:pt modelId="{7F6F1D9E-1D17-41C7-9B0B-AD9FB129A852}">
      <dgm:prSet/>
      <dgm:spPr/>
      <dgm:t>
        <a:bodyPr/>
        <a:lstStyle/>
        <a:p>
          <a:r>
            <a:rPr lang="en-US"/>
            <a:t>Déploiement d'applications</a:t>
          </a:r>
        </a:p>
      </dgm:t>
    </dgm:pt>
    <dgm:pt modelId="{0CF03AB4-67DB-42F8-B2D8-4673FDBFE9F7}" type="parTrans" cxnId="{A308999C-D930-4421-A3EC-1E37ED382073}">
      <dgm:prSet/>
      <dgm:spPr/>
      <dgm:t>
        <a:bodyPr/>
        <a:lstStyle/>
        <a:p>
          <a:endParaRPr lang="en-US"/>
        </a:p>
      </dgm:t>
    </dgm:pt>
    <dgm:pt modelId="{D5F1C00D-992E-4F1A-B4D8-DCE8C6BC0676}" type="sibTrans" cxnId="{A308999C-D930-4421-A3EC-1E37ED382073}">
      <dgm:prSet/>
      <dgm:spPr/>
      <dgm:t>
        <a:bodyPr/>
        <a:lstStyle/>
        <a:p>
          <a:endParaRPr lang="en-US"/>
        </a:p>
      </dgm:t>
    </dgm:pt>
    <dgm:pt modelId="{6C51BE9B-F1C2-4E64-B8BE-9B091DF7A24C}">
      <dgm:prSet/>
      <dgm:spPr/>
      <dgm:t>
        <a:bodyPr/>
        <a:lstStyle/>
        <a:p>
          <a:r>
            <a:rPr lang="en-US"/>
            <a:t>Initiation à la gestion de projets informatiques</a:t>
          </a:r>
        </a:p>
      </dgm:t>
    </dgm:pt>
    <dgm:pt modelId="{C6158C11-ADDA-4BE7-8D87-0DFE1856D5C4}" type="parTrans" cxnId="{4E0DB077-DC22-403A-B755-453DD76A57EB}">
      <dgm:prSet/>
      <dgm:spPr/>
      <dgm:t>
        <a:bodyPr/>
        <a:lstStyle/>
        <a:p>
          <a:endParaRPr lang="en-US"/>
        </a:p>
      </dgm:t>
    </dgm:pt>
    <dgm:pt modelId="{41A68672-7F8D-4BF9-B3EC-F359E774169F}" type="sibTrans" cxnId="{4E0DB077-DC22-403A-B755-453DD76A57EB}">
      <dgm:prSet/>
      <dgm:spPr/>
      <dgm:t>
        <a:bodyPr/>
        <a:lstStyle/>
        <a:p>
          <a:endParaRPr lang="en-US"/>
        </a:p>
      </dgm:t>
    </dgm:pt>
    <dgm:pt modelId="{A07DBA96-AE45-4494-A4B8-B825CBD3B852}">
      <dgm:prSet/>
      <dgm:spPr/>
      <dgm:t>
        <a:bodyPr/>
        <a:lstStyle/>
        <a:p>
          <a:r>
            <a:rPr lang="en-US"/>
            <a:t>Projet de conception de fin de formation</a:t>
          </a:r>
        </a:p>
      </dgm:t>
    </dgm:pt>
    <dgm:pt modelId="{E6EF6085-2286-4381-BB1C-39AF47488B1F}" type="parTrans" cxnId="{252D5F59-9725-49D7-AADE-30D1CD2D2326}">
      <dgm:prSet/>
      <dgm:spPr/>
      <dgm:t>
        <a:bodyPr/>
        <a:lstStyle/>
        <a:p>
          <a:endParaRPr lang="en-US"/>
        </a:p>
      </dgm:t>
    </dgm:pt>
    <dgm:pt modelId="{CFF17BF4-AAF5-4B8E-9587-445C41E117EF}" type="sibTrans" cxnId="{252D5F59-9725-49D7-AADE-30D1CD2D2326}">
      <dgm:prSet/>
      <dgm:spPr/>
      <dgm:t>
        <a:bodyPr/>
        <a:lstStyle/>
        <a:p>
          <a:endParaRPr lang="en-US"/>
        </a:p>
      </dgm:t>
    </dgm:pt>
    <dgm:pt modelId="{F7A1B73F-ABC6-4A1D-A475-2881D4BD91BC}" type="pres">
      <dgm:prSet presAssocID="{9549BDDF-FD10-4507-9B0A-17A5B0816749}" presName="diagram" presStyleCnt="0">
        <dgm:presLayoutVars>
          <dgm:dir/>
          <dgm:resizeHandles val="exact"/>
        </dgm:presLayoutVars>
      </dgm:prSet>
      <dgm:spPr/>
    </dgm:pt>
    <dgm:pt modelId="{AA8937BC-8445-4222-B0B6-351E0AC10D90}" type="pres">
      <dgm:prSet presAssocID="{DB61C9DD-07AA-4915-841D-45C97DB4EE37}" presName="node" presStyleLbl="node1" presStyleIdx="0" presStyleCnt="9">
        <dgm:presLayoutVars>
          <dgm:bulletEnabled val="1"/>
        </dgm:presLayoutVars>
      </dgm:prSet>
      <dgm:spPr/>
    </dgm:pt>
    <dgm:pt modelId="{F884B464-4778-4080-8F4B-3A7F85989BF8}" type="pres">
      <dgm:prSet presAssocID="{E18F1892-D572-49F7-B0BE-1AEA66A30C77}" presName="sibTrans" presStyleCnt="0"/>
      <dgm:spPr/>
    </dgm:pt>
    <dgm:pt modelId="{69D36BB1-8371-413F-BE5E-AADCCF2BE3F0}" type="pres">
      <dgm:prSet presAssocID="{DA63EBD4-968B-4758-AFF0-8BD8AE37796A}" presName="node" presStyleLbl="node1" presStyleIdx="1" presStyleCnt="9">
        <dgm:presLayoutVars>
          <dgm:bulletEnabled val="1"/>
        </dgm:presLayoutVars>
      </dgm:prSet>
      <dgm:spPr/>
    </dgm:pt>
    <dgm:pt modelId="{22267D73-87E3-4134-BB56-EB25E3EBA420}" type="pres">
      <dgm:prSet presAssocID="{2CC6C6F6-0618-4097-8EEA-B21AF32D91E1}" presName="sibTrans" presStyleCnt="0"/>
      <dgm:spPr/>
    </dgm:pt>
    <dgm:pt modelId="{94382AAB-A54F-472D-9898-10E2E5D6DE2C}" type="pres">
      <dgm:prSet presAssocID="{B64A4D32-B12A-4726-ACF7-B998737B278D}" presName="node" presStyleLbl="node1" presStyleIdx="2" presStyleCnt="9">
        <dgm:presLayoutVars>
          <dgm:bulletEnabled val="1"/>
        </dgm:presLayoutVars>
      </dgm:prSet>
      <dgm:spPr/>
    </dgm:pt>
    <dgm:pt modelId="{2DC5457F-0A9A-47F2-B0D8-54384BF7B8E9}" type="pres">
      <dgm:prSet presAssocID="{219206B7-D1FC-41B1-9777-F7D8F75D1A51}" presName="sibTrans" presStyleCnt="0"/>
      <dgm:spPr/>
    </dgm:pt>
    <dgm:pt modelId="{76A72CA1-933A-4A70-9BDD-8E253DC8B3E2}" type="pres">
      <dgm:prSet presAssocID="{8EE19F01-B551-469F-B834-D4E23F1F8387}" presName="node" presStyleLbl="node1" presStyleIdx="3" presStyleCnt="9">
        <dgm:presLayoutVars>
          <dgm:bulletEnabled val="1"/>
        </dgm:presLayoutVars>
      </dgm:prSet>
      <dgm:spPr/>
    </dgm:pt>
    <dgm:pt modelId="{D5A972E6-CFF9-4F8F-B97C-9D0F81B68379}" type="pres">
      <dgm:prSet presAssocID="{40E0F3C8-1E86-42FD-895B-0A6984E7AA2F}" presName="sibTrans" presStyleCnt="0"/>
      <dgm:spPr/>
    </dgm:pt>
    <dgm:pt modelId="{BED8AA82-DB28-4F5F-90E7-CC3533198A10}" type="pres">
      <dgm:prSet presAssocID="{F5C7F814-9C9D-4827-84D9-A0861392CA4A}" presName="node" presStyleLbl="node1" presStyleIdx="4" presStyleCnt="9">
        <dgm:presLayoutVars>
          <dgm:bulletEnabled val="1"/>
        </dgm:presLayoutVars>
      </dgm:prSet>
      <dgm:spPr/>
    </dgm:pt>
    <dgm:pt modelId="{9858A9F0-CF58-45C2-912C-B4E006B8DE7E}" type="pres">
      <dgm:prSet presAssocID="{A3CC449F-8715-4EDB-99AD-EAC7DA5B6A45}" presName="sibTrans" presStyleCnt="0"/>
      <dgm:spPr/>
    </dgm:pt>
    <dgm:pt modelId="{93B0520A-64C3-4D87-B274-C21212CA3295}" type="pres">
      <dgm:prSet presAssocID="{12B12F55-0A2B-4FDA-89F6-1D23239A6A1B}" presName="node" presStyleLbl="node1" presStyleIdx="5" presStyleCnt="9">
        <dgm:presLayoutVars>
          <dgm:bulletEnabled val="1"/>
        </dgm:presLayoutVars>
      </dgm:prSet>
      <dgm:spPr/>
    </dgm:pt>
    <dgm:pt modelId="{3B6D26F4-0FC9-4E3C-8CDD-18C2B1302970}" type="pres">
      <dgm:prSet presAssocID="{C3CE97D0-BF44-4AB7-8F9D-A1B75DADE56C}" presName="sibTrans" presStyleCnt="0"/>
      <dgm:spPr/>
    </dgm:pt>
    <dgm:pt modelId="{B53F69FA-CAF0-4D10-B8B1-A7891626AAE1}" type="pres">
      <dgm:prSet presAssocID="{7F6F1D9E-1D17-41C7-9B0B-AD9FB129A852}" presName="node" presStyleLbl="node1" presStyleIdx="6" presStyleCnt="9">
        <dgm:presLayoutVars>
          <dgm:bulletEnabled val="1"/>
        </dgm:presLayoutVars>
      </dgm:prSet>
      <dgm:spPr/>
    </dgm:pt>
    <dgm:pt modelId="{E080BC74-B770-4766-AF62-DFF0F47ADB59}" type="pres">
      <dgm:prSet presAssocID="{D5F1C00D-992E-4F1A-B4D8-DCE8C6BC0676}" presName="sibTrans" presStyleCnt="0"/>
      <dgm:spPr/>
    </dgm:pt>
    <dgm:pt modelId="{03C3BCE9-B23E-4C6E-98F7-0B35666148B6}" type="pres">
      <dgm:prSet presAssocID="{6C51BE9B-F1C2-4E64-B8BE-9B091DF7A24C}" presName="node" presStyleLbl="node1" presStyleIdx="7" presStyleCnt="9">
        <dgm:presLayoutVars>
          <dgm:bulletEnabled val="1"/>
        </dgm:presLayoutVars>
      </dgm:prSet>
      <dgm:spPr/>
    </dgm:pt>
    <dgm:pt modelId="{BDA8543C-7BC1-4E2B-BFD5-79823D01EC70}" type="pres">
      <dgm:prSet presAssocID="{41A68672-7F8D-4BF9-B3EC-F359E774169F}" presName="sibTrans" presStyleCnt="0"/>
      <dgm:spPr/>
    </dgm:pt>
    <dgm:pt modelId="{73B098B9-45C5-4E91-9309-7314963BD3D8}" type="pres">
      <dgm:prSet presAssocID="{A07DBA96-AE45-4494-A4B8-B825CBD3B852}" presName="node" presStyleLbl="node1" presStyleIdx="8" presStyleCnt="9">
        <dgm:presLayoutVars>
          <dgm:bulletEnabled val="1"/>
        </dgm:presLayoutVars>
      </dgm:prSet>
      <dgm:spPr/>
    </dgm:pt>
  </dgm:ptLst>
  <dgm:cxnLst>
    <dgm:cxn modelId="{E8A12B0A-F930-49CA-873A-A6BC12D7BDBC}" type="presOf" srcId="{6C51BE9B-F1C2-4E64-B8BE-9B091DF7A24C}" destId="{03C3BCE9-B23E-4C6E-98F7-0B35666148B6}" srcOrd="0" destOrd="0" presId="urn:microsoft.com/office/officeart/2005/8/layout/default"/>
    <dgm:cxn modelId="{BCAB7E0F-6547-440A-B043-9FDA264899C4}" srcId="{9549BDDF-FD10-4507-9B0A-17A5B0816749}" destId="{DA63EBD4-968B-4758-AFF0-8BD8AE37796A}" srcOrd="1" destOrd="0" parTransId="{C923B8E8-EBC3-4128-A3E8-1593B03873E9}" sibTransId="{2CC6C6F6-0618-4097-8EEA-B21AF32D91E1}"/>
    <dgm:cxn modelId="{94C61014-B58B-4B4F-85EA-AEE447C3EB3C}" type="presOf" srcId="{8EE19F01-B551-469F-B834-D4E23F1F8387}" destId="{76A72CA1-933A-4A70-9BDD-8E253DC8B3E2}" srcOrd="0" destOrd="0" presId="urn:microsoft.com/office/officeart/2005/8/layout/default"/>
    <dgm:cxn modelId="{36E4421F-A203-40C3-B1DB-BC7462DDC636}" type="presOf" srcId="{F5C7F814-9C9D-4827-84D9-A0861392CA4A}" destId="{BED8AA82-DB28-4F5F-90E7-CC3533198A10}" srcOrd="0" destOrd="0" presId="urn:microsoft.com/office/officeart/2005/8/layout/default"/>
    <dgm:cxn modelId="{4463ED5E-219D-4799-8D9E-8F4AA620B5FF}" type="presOf" srcId="{B64A4D32-B12A-4726-ACF7-B998737B278D}" destId="{94382AAB-A54F-472D-9898-10E2E5D6DE2C}" srcOrd="0" destOrd="0" presId="urn:microsoft.com/office/officeart/2005/8/layout/default"/>
    <dgm:cxn modelId="{A56FA04D-D2B3-431A-85F3-E0C677DA9211}" type="presOf" srcId="{DB61C9DD-07AA-4915-841D-45C97DB4EE37}" destId="{AA8937BC-8445-4222-B0B6-351E0AC10D90}" srcOrd="0" destOrd="0" presId="urn:microsoft.com/office/officeart/2005/8/layout/default"/>
    <dgm:cxn modelId="{4E0DB077-DC22-403A-B755-453DD76A57EB}" srcId="{9549BDDF-FD10-4507-9B0A-17A5B0816749}" destId="{6C51BE9B-F1C2-4E64-B8BE-9B091DF7A24C}" srcOrd="7" destOrd="0" parTransId="{C6158C11-ADDA-4BE7-8D87-0DFE1856D5C4}" sibTransId="{41A68672-7F8D-4BF9-B3EC-F359E774169F}"/>
    <dgm:cxn modelId="{9D7CB658-A004-47C5-AF5C-92CF115605FC}" type="presOf" srcId="{12B12F55-0A2B-4FDA-89F6-1D23239A6A1B}" destId="{93B0520A-64C3-4D87-B274-C21212CA3295}" srcOrd="0" destOrd="0" presId="urn:microsoft.com/office/officeart/2005/8/layout/default"/>
    <dgm:cxn modelId="{252D5F59-9725-49D7-AADE-30D1CD2D2326}" srcId="{9549BDDF-FD10-4507-9B0A-17A5B0816749}" destId="{A07DBA96-AE45-4494-A4B8-B825CBD3B852}" srcOrd="8" destOrd="0" parTransId="{E6EF6085-2286-4381-BB1C-39AF47488B1F}" sibTransId="{CFF17BF4-AAF5-4B8E-9587-445C41E117EF}"/>
    <dgm:cxn modelId="{83210884-1C85-44B6-A19B-F5889EDFD5D0}" type="presOf" srcId="{A07DBA96-AE45-4494-A4B8-B825CBD3B852}" destId="{73B098B9-45C5-4E91-9309-7314963BD3D8}" srcOrd="0" destOrd="0" presId="urn:microsoft.com/office/officeart/2005/8/layout/default"/>
    <dgm:cxn modelId="{365C5790-ADCA-4B72-8CE0-D2AF0A652CB0}" srcId="{9549BDDF-FD10-4507-9B0A-17A5B0816749}" destId="{12B12F55-0A2B-4FDA-89F6-1D23239A6A1B}" srcOrd="5" destOrd="0" parTransId="{1839F531-0BAE-45F0-9A77-29AB6F7E7735}" sibTransId="{C3CE97D0-BF44-4AB7-8F9D-A1B75DADE56C}"/>
    <dgm:cxn modelId="{A308999C-D930-4421-A3EC-1E37ED382073}" srcId="{9549BDDF-FD10-4507-9B0A-17A5B0816749}" destId="{7F6F1D9E-1D17-41C7-9B0B-AD9FB129A852}" srcOrd="6" destOrd="0" parTransId="{0CF03AB4-67DB-42F8-B2D8-4673FDBFE9F7}" sibTransId="{D5F1C00D-992E-4F1A-B4D8-DCE8C6BC0676}"/>
    <dgm:cxn modelId="{89FE0CA2-08F0-45EA-932E-14246AFEA16E}" srcId="{9549BDDF-FD10-4507-9B0A-17A5B0816749}" destId="{F5C7F814-9C9D-4827-84D9-A0861392CA4A}" srcOrd="4" destOrd="0" parTransId="{9DB11B74-7B5D-4347-98D9-1FE30A290509}" sibTransId="{A3CC449F-8715-4EDB-99AD-EAC7DA5B6A45}"/>
    <dgm:cxn modelId="{EA7A1EAA-5E36-4C0C-B570-2586D15B0E68}" srcId="{9549BDDF-FD10-4507-9B0A-17A5B0816749}" destId="{8EE19F01-B551-469F-B834-D4E23F1F8387}" srcOrd="3" destOrd="0" parTransId="{F0BB26D8-EF9F-43E5-A199-A2A8B14F48CE}" sibTransId="{40E0F3C8-1E86-42FD-895B-0A6984E7AA2F}"/>
    <dgm:cxn modelId="{CB9ACCBB-DC2C-406B-A3AF-E187A203C2E1}" type="presOf" srcId="{9549BDDF-FD10-4507-9B0A-17A5B0816749}" destId="{F7A1B73F-ABC6-4A1D-A475-2881D4BD91BC}" srcOrd="0" destOrd="0" presId="urn:microsoft.com/office/officeart/2005/8/layout/default"/>
    <dgm:cxn modelId="{B1D9E6C3-C450-47A9-86F2-50C08F011824}" srcId="{9549BDDF-FD10-4507-9B0A-17A5B0816749}" destId="{B64A4D32-B12A-4726-ACF7-B998737B278D}" srcOrd="2" destOrd="0" parTransId="{5719086D-EEBB-4368-A0F2-FE2C1863FFFC}" sibTransId="{219206B7-D1FC-41B1-9777-F7D8F75D1A51}"/>
    <dgm:cxn modelId="{6206FAE3-61F1-47A7-955F-EAAA585EA334}" type="presOf" srcId="{7F6F1D9E-1D17-41C7-9B0B-AD9FB129A852}" destId="{B53F69FA-CAF0-4D10-B8B1-A7891626AAE1}" srcOrd="0" destOrd="0" presId="urn:microsoft.com/office/officeart/2005/8/layout/default"/>
    <dgm:cxn modelId="{14DB83EA-EC96-4CB3-B8CB-34525DE7F0B8}" type="presOf" srcId="{DA63EBD4-968B-4758-AFF0-8BD8AE37796A}" destId="{69D36BB1-8371-413F-BE5E-AADCCF2BE3F0}" srcOrd="0" destOrd="0" presId="urn:microsoft.com/office/officeart/2005/8/layout/default"/>
    <dgm:cxn modelId="{6ABA4BF1-B191-461B-B0EF-A2D9E0531A81}" srcId="{9549BDDF-FD10-4507-9B0A-17A5B0816749}" destId="{DB61C9DD-07AA-4915-841D-45C97DB4EE37}" srcOrd="0" destOrd="0" parTransId="{CB8DB2B4-D820-46F3-AA7F-DD0916934C01}" sibTransId="{E18F1892-D572-49F7-B0BE-1AEA66A30C77}"/>
    <dgm:cxn modelId="{4CAF993D-15FB-4BAA-982D-2D7E4964B225}" type="presParOf" srcId="{F7A1B73F-ABC6-4A1D-A475-2881D4BD91BC}" destId="{AA8937BC-8445-4222-B0B6-351E0AC10D90}" srcOrd="0" destOrd="0" presId="urn:microsoft.com/office/officeart/2005/8/layout/default"/>
    <dgm:cxn modelId="{CC2A036D-E6EC-4AA1-8095-8CECC59AA2BB}" type="presParOf" srcId="{F7A1B73F-ABC6-4A1D-A475-2881D4BD91BC}" destId="{F884B464-4778-4080-8F4B-3A7F85989BF8}" srcOrd="1" destOrd="0" presId="urn:microsoft.com/office/officeart/2005/8/layout/default"/>
    <dgm:cxn modelId="{62D2BADA-212A-4B8E-A6E1-91DC74F98E85}" type="presParOf" srcId="{F7A1B73F-ABC6-4A1D-A475-2881D4BD91BC}" destId="{69D36BB1-8371-413F-BE5E-AADCCF2BE3F0}" srcOrd="2" destOrd="0" presId="urn:microsoft.com/office/officeart/2005/8/layout/default"/>
    <dgm:cxn modelId="{0BD4728F-89F1-4173-AC54-E0A83E3A4B08}" type="presParOf" srcId="{F7A1B73F-ABC6-4A1D-A475-2881D4BD91BC}" destId="{22267D73-87E3-4134-BB56-EB25E3EBA420}" srcOrd="3" destOrd="0" presId="urn:microsoft.com/office/officeart/2005/8/layout/default"/>
    <dgm:cxn modelId="{6B3C0C27-9132-44C0-9AEB-8161DD59A1EB}" type="presParOf" srcId="{F7A1B73F-ABC6-4A1D-A475-2881D4BD91BC}" destId="{94382AAB-A54F-472D-9898-10E2E5D6DE2C}" srcOrd="4" destOrd="0" presId="urn:microsoft.com/office/officeart/2005/8/layout/default"/>
    <dgm:cxn modelId="{8AA13856-DD42-4168-8705-E56B7F7FD5DF}" type="presParOf" srcId="{F7A1B73F-ABC6-4A1D-A475-2881D4BD91BC}" destId="{2DC5457F-0A9A-47F2-B0D8-54384BF7B8E9}" srcOrd="5" destOrd="0" presId="urn:microsoft.com/office/officeart/2005/8/layout/default"/>
    <dgm:cxn modelId="{474CF70D-EE2C-41EF-848A-A74A8230E343}" type="presParOf" srcId="{F7A1B73F-ABC6-4A1D-A475-2881D4BD91BC}" destId="{76A72CA1-933A-4A70-9BDD-8E253DC8B3E2}" srcOrd="6" destOrd="0" presId="urn:microsoft.com/office/officeart/2005/8/layout/default"/>
    <dgm:cxn modelId="{8A81DB57-421A-4C37-B55C-F4D31722A99C}" type="presParOf" srcId="{F7A1B73F-ABC6-4A1D-A475-2881D4BD91BC}" destId="{D5A972E6-CFF9-4F8F-B97C-9D0F81B68379}" srcOrd="7" destOrd="0" presId="urn:microsoft.com/office/officeart/2005/8/layout/default"/>
    <dgm:cxn modelId="{9C47C629-0005-488A-8B89-E88BE6D32EEE}" type="presParOf" srcId="{F7A1B73F-ABC6-4A1D-A475-2881D4BD91BC}" destId="{BED8AA82-DB28-4F5F-90E7-CC3533198A10}" srcOrd="8" destOrd="0" presId="urn:microsoft.com/office/officeart/2005/8/layout/default"/>
    <dgm:cxn modelId="{CB0375DB-0DB9-4B88-8357-17B5142B72DC}" type="presParOf" srcId="{F7A1B73F-ABC6-4A1D-A475-2881D4BD91BC}" destId="{9858A9F0-CF58-45C2-912C-B4E006B8DE7E}" srcOrd="9" destOrd="0" presId="urn:microsoft.com/office/officeart/2005/8/layout/default"/>
    <dgm:cxn modelId="{F5380E91-B252-411C-81E6-D927BF406133}" type="presParOf" srcId="{F7A1B73F-ABC6-4A1D-A475-2881D4BD91BC}" destId="{93B0520A-64C3-4D87-B274-C21212CA3295}" srcOrd="10" destOrd="0" presId="urn:microsoft.com/office/officeart/2005/8/layout/default"/>
    <dgm:cxn modelId="{73490961-4A6D-43C4-926B-A89561989174}" type="presParOf" srcId="{F7A1B73F-ABC6-4A1D-A475-2881D4BD91BC}" destId="{3B6D26F4-0FC9-4E3C-8CDD-18C2B1302970}" srcOrd="11" destOrd="0" presId="urn:microsoft.com/office/officeart/2005/8/layout/default"/>
    <dgm:cxn modelId="{8C61877F-4904-4F83-8FAD-B503B202407E}" type="presParOf" srcId="{F7A1B73F-ABC6-4A1D-A475-2881D4BD91BC}" destId="{B53F69FA-CAF0-4D10-B8B1-A7891626AAE1}" srcOrd="12" destOrd="0" presId="urn:microsoft.com/office/officeart/2005/8/layout/default"/>
    <dgm:cxn modelId="{89BAD724-31E2-4466-B6D1-72BB57586BAB}" type="presParOf" srcId="{F7A1B73F-ABC6-4A1D-A475-2881D4BD91BC}" destId="{E080BC74-B770-4766-AF62-DFF0F47ADB59}" srcOrd="13" destOrd="0" presId="urn:microsoft.com/office/officeart/2005/8/layout/default"/>
    <dgm:cxn modelId="{72BF60B5-1A2F-4345-9E1C-F3614C4F8295}" type="presParOf" srcId="{F7A1B73F-ABC6-4A1D-A475-2881D4BD91BC}" destId="{03C3BCE9-B23E-4C6E-98F7-0B35666148B6}" srcOrd="14" destOrd="0" presId="urn:microsoft.com/office/officeart/2005/8/layout/default"/>
    <dgm:cxn modelId="{4C37558F-DD13-4D1C-850A-98FBE1534670}" type="presParOf" srcId="{F7A1B73F-ABC6-4A1D-A475-2881D4BD91BC}" destId="{BDA8543C-7BC1-4E2B-BFD5-79823D01EC70}" srcOrd="15" destOrd="0" presId="urn:microsoft.com/office/officeart/2005/8/layout/default"/>
    <dgm:cxn modelId="{0E420356-1630-4CFB-A2FD-C6C1EDFC73C7}" type="presParOf" srcId="{F7A1B73F-ABC6-4A1D-A475-2881D4BD91BC}" destId="{73B098B9-45C5-4E91-9309-7314963BD3D8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937BC-8445-4222-B0B6-351E0AC10D90}">
      <dsp:nvSpPr>
        <dsp:cNvPr id="0" name=""/>
        <dsp:cNvSpPr/>
      </dsp:nvSpPr>
      <dsp:spPr>
        <a:xfrm>
          <a:off x="3538" y="611940"/>
          <a:ext cx="1916052" cy="1149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Analyse et conception orientée objet</a:t>
          </a:r>
        </a:p>
      </dsp:txBody>
      <dsp:txXfrm>
        <a:off x="3538" y="611940"/>
        <a:ext cx="1916052" cy="1149631"/>
      </dsp:txXfrm>
    </dsp:sp>
    <dsp:sp modelId="{69D36BB1-8371-413F-BE5E-AADCCF2BE3F0}">
      <dsp:nvSpPr>
        <dsp:cNvPr id="0" name=""/>
        <dsp:cNvSpPr/>
      </dsp:nvSpPr>
      <dsp:spPr>
        <a:xfrm>
          <a:off x="2111196" y="611940"/>
          <a:ext cx="1916052" cy="1149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Système de gestion de bases de données (I)</a:t>
          </a:r>
        </a:p>
      </dsp:txBody>
      <dsp:txXfrm>
        <a:off x="2111196" y="611940"/>
        <a:ext cx="1916052" cy="1149631"/>
      </dsp:txXfrm>
    </dsp:sp>
    <dsp:sp modelId="{94382AAB-A54F-472D-9898-10E2E5D6DE2C}">
      <dsp:nvSpPr>
        <dsp:cNvPr id="0" name=""/>
        <dsp:cNvSpPr/>
      </dsp:nvSpPr>
      <dsp:spPr>
        <a:xfrm>
          <a:off x="4218854" y="611940"/>
          <a:ext cx="1916052" cy="1149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Système de gestion de bases de données (II)</a:t>
          </a:r>
        </a:p>
      </dsp:txBody>
      <dsp:txXfrm>
        <a:off x="4218854" y="611940"/>
        <a:ext cx="1916052" cy="1149631"/>
      </dsp:txXfrm>
    </dsp:sp>
    <dsp:sp modelId="{76A72CA1-933A-4A70-9BDD-8E253DC8B3E2}">
      <dsp:nvSpPr>
        <dsp:cNvPr id="0" name=""/>
        <dsp:cNvSpPr/>
      </dsp:nvSpPr>
      <dsp:spPr>
        <a:xfrm>
          <a:off x="6326512" y="611940"/>
          <a:ext cx="1916052" cy="1149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Programmation client/serveur</a:t>
          </a:r>
        </a:p>
      </dsp:txBody>
      <dsp:txXfrm>
        <a:off x="6326512" y="611940"/>
        <a:ext cx="1916052" cy="1149631"/>
      </dsp:txXfrm>
    </dsp:sp>
    <dsp:sp modelId="{BED8AA82-DB28-4F5F-90E7-CC3533198A10}">
      <dsp:nvSpPr>
        <dsp:cNvPr id="0" name=""/>
        <dsp:cNvSpPr/>
      </dsp:nvSpPr>
      <dsp:spPr>
        <a:xfrm>
          <a:off x="8434170" y="611940"/>
          <a:ext cx="1916052" cy="1149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Applications hypermédias</a:t>
          </a:r>
        </a:p>
      </dsp:txBody>
      <dsp:txXfrm>
        <a:off x="8434170" y="611940"/>
        <a:ext cx="1916052" cy="1149631"/>
      </dsp:txXfrm>
    </dsp:sp>
    <dsp:sp modelId="{93B0520A-64C3-4D87-B274-C21212CA3295}">
      <dsp:nvSpPr>
        <dsp:cNvPr id="0" name=""/>
        <dsp:cNvSpPr/>
      </dsp:nvSpPr>
      <dsp:spPr>
        <a:xfrm>
          <a:off x="1057367" y="1953177"/>
          <a:ext cx="1916052" cy="1149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Programmation de sites Web dynamiques</a:t>
          </a:r>
        </a:p>
      </dsp:txBody>
      <dsp:txXfrm>
        <a:off x="1057367" y="1953177"/>
        <a:ext cx="1916052" cy="1149631"/>
      </dsp:txXfrm>
    </dsp:sp>
    <dsp:sp modelId="{B53F69FA-CAF0-4D10-B8B1-A7891626AAE1}">
      <dsp:nvSpPr>
        <dsp:cNvPr id="0" name=""/>
        <dsp:cNvSpPr/>
      </dsp:nvSpPr>
      <dsp:spPr>
        <a:xfrm>
          <a:off x="3165025" y="1953177"/>
          <a:ext cx="1916052" cy="1149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Déploiement d'applications</a:t>
          </a:r>
        </a:p>
      </dsp:txBody>
      <dsp:txXfrm>
        <a:off x="3165025" y="1953177"/>
        <a:ext cx="1916052" cy="1149631"/>
      </dsp:txXfrm>
    </dsp:sp>
    <dsp:sp modelId="{03C3BCE9-B23E-4C6E-98F7-0B35666148B6}">
      <dsp:nvSpPr>
        <dsp:cNvPr id="0" name=""/>
        <dsp:cNvSpPr/>
      </dsp:nvSpPr>
      <dsp:spPr>
        <a:xfrm>
          <a:off x="5272683" y="1953177"/>
          <a:ext cx="1916052" cy="1149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Initiation à la gestion de projets informatiques</a:t>
          </a:r>
        </a:p>
      </dsp:txBody>
      <dsp:txXfrm>
        <a:off x="5272683" y="1953177"/>
        <a:ext cx="1916052" cy="1149631"/>
      </dsp:txXfrm>
    </dsp:sp>
    <dsp:sp modelId="{73B098B9-45C5-4E91-9309-7314963BD3D8}">
      <dsp:nvSpPr>
        <dsp:cNvPr id="0" name=""/>
        <dsp:cNvSpPr/>
      </dsp:nvSpPr>
      <dsp:spPr>
        <a:xfrm>
          <a:off x="7380341" y="1953177"/>
          <a:ext cx="1916052" cy="1149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Projet de conception de fin de formation</a:t>
          </a:r>
        </a:p>
      </dsp:txBody>
      <dsp:txXfrm>
        <a:off x="7380341" y="1953177"/>
        <a:ext cx="1916052" cy="1149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1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232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4195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64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596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95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78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3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8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5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3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5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5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66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8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1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50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85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6CC2C7-962A-4713-A0FD-80DFFCFE11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Liste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de modules qui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ont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relation avec la base de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données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F90A-47A3-4DC7-9EA8-43367FFC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La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liste</a:t>
            </a:r>
            <a:endParaRPr lang="en-US" dirty="0" err="1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B394628-00C5-4A47-A991-6493BE99FDCC}"/>
              </a:ext>
            </a:extLst>
          </p:cNvPr>
          <p:cNvGraphicFramePr/>
          <p:nvPr/>
        </p:nvGraphicFramePr>
        <p:xfrm>
          <a:off x="913795" y="2076450"/>
          <a:ext cx="10353762" cy="371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4294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243741"/>
      </a:dk2>
      <a:lt2>
        <a:srgbClr val="E2E8E2"/>
      </a:lt2>
      <a:accent1>
        <a:srgbClr val="C34DC3"/>
      </a:accent1>
      <a:accent2>
        <a:srgbClr val="8443B4"/>
      </a:accent2>
      <a:accent3>
        <a:srgbClr val="624FC4"/>
      </a:accent3>
      <a:accent4>
        <a:srgbClr val="405EB4"/>
      </a:accent4>
      <a:accent5>
        <a:srgbClr val="4D9CC3"/>
      </a:accent5>
      <a:accent6>
        <a:srgbClr val="3BB1A7"/>
      </a:accent6>
      <a:hlink>
        <a:srgbClr val="4483C0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SlateVTI</vt:lpstr>
      <vt:lpstr>Liste de modules qui ont relation avec la base de données</vt:lpstr>
      <vt:lpstr>La liste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</cp:revision>
  <dcterms:created xsi:type="dcterms:W3CDTF">2019-10-19T16:10:42Z</dcterms:created>
  <dcterms:modified xsi:type="dcterms:W3CDTF">2019-10-19T16:15:14Z</dcterms:modified>
</cp:coreProperties>
</file>