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036232C-A70D-4931-B943-930274E79F86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523DB98-DE08-4CB1-8FF4-8E4E44B48FC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232C-A70D-4931-B943-930274E79F86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DB98-DE08-4CB1-8FF4-8E4E44B48FC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232C-A70D-4931-B943-930274E79F86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DB98-DE08-4CB1-8FF4-8E4E44B48FC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232C-A70D-4931-B943-930274E79F86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DB98-DE08-4CB1-8FF4-8E4E44B48FC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232C-A70D-4931-B943-930274E79F86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DB98-DE08-4CB1-8FF4-8E4E44B48FC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232C-A70D-4931-B943-930274E79F86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DB98-DE08-4CB1-8FF4-8E4E44B48FC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36232C-A70D-4931-B943-930274E79F86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23DB98-DE08-4CB1-8FF4-8E4E44B48FC1}" type="slidenum">
              <a:rPr lang="fr-FR" smtClean="0"/>
              <a:t>‹#›</a:t>
            </a:fld>
            <a:endParaRPr lang="fr-F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036232C-A70D-4931-B943-930274E79F86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523DB98-DE08-4CB1-8FF4-8E4E44B48FC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232C-A70D-4931-B943-930274E79F86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DB98-DE08-4CB1-8FF4-8E4E44B48FC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232C-A70D-4931-B943-930274E79F86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DB98-DE08-4CB1-8FF4-8E4E44B48FC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232C-A70D-4931-B943-930274E79F86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DB98-DE08-4CB1-8FF4-8E4E44B48FC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036232C-A70D-4931-B943-930274E79F86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523DB98-DE08-4CB1-8FF4-8E4E44B48FC1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tructured_Query_Language" TargetMode="External"/><Relationship Id="rId2" Type="http://schemas.openxmlformats.org/officeDocument/2006/relationships/hyperlink" Target="https://fr.wikipedia.org/wiki/Syst%C3%A8me_de_gestion_de_base_de_donn%C3%A9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3000372"/>
            <a:ext cx="7786710" cy="969959"/>
          </a:xfrm>
        </p:spPr>
        <p:txBody>
          <a:bodyPr>
            <a:noAutofit/>
          </a:bodyPr>
          <a:lstStyle/>
          <a:p>
            <a:r>
              <a:rPr lang="fr-FR" sz="4000" dirty="0" smtClean="0"/>
              <a:t>       Microsoft </a:t>
            </a:r>
            <a:r>
              <a:rPr lang="fr-FR" sz="4000" dirty="0" smtClean="0"/>
              <a:t>SQL Server</a:t>
            </a:r>
            <a:br>
              <a:rPr lang="fr-FR" sz="4000" dirty="0" smtClean="0"/>
            </a:b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/>
            </a:r>
            <a:br>
              <a:rPr lang="fr-FR" sz="4000" dirty="0" smtClean="0"/>
            </a:br>
            <a:endParaRPr lang="fr-F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29066"/>
            <a:ext cx="8929718" cy="2786082"/>
          </a:xfrm>
        </p:spPr>
        <p:txBody>
          <a:bodyPr/>
          <a:lstStyle/>
          <a:p>
            <a:r>
              <a:rPr lang="fr-FR" b="1" i="1" dirty="0" smtClean="0"/>
              <a:t>Microsoft SQL Server</a:t>
            </a:r>
            <a:r>
              <a:rPr lang="fr-FR" dirty="0" smtClean="0"/>
              <a:t> est un </a:t>
            </a:r>
            <a:r>
              <a:rPr lang="fr-FR" dirty="0" smtClean="0">
                <a:hlinkClick r:id="rId2" tooltip="Système de gestion de base de données"/>
              </a:rPr>
              <a:t>système de gestion de base de </a:t>
            </a:r>
            <a:r>
              <a:rPr lang="fr-FR" dirty="0" smtClean="0">
                <a:hlinkClick r:id="rId2" tooltip="Système de gestion de base de données"/>
              </a:rPr>
              <a:t> données</a:t>
            </a:r>
            <a:r>
              <a:rPr lang="fr-FR" dirty="0" smtClean="0"/>
              <a:t> (SGBD</a:t>
            </a:r>
            <a:r>
              <a:rPr lang="fr-FR" dirty="0" smtClean="0"/>
              <a:t>) </a:t>
            </a:r>
            <a:r>
              <a:rPr lang="fr-FR" dirty="0" smtClean="0"/>
              <a:t> en langage </a:t>
            </a:r>
            <a:r>
              <a:rPr lang="fr-FR" dirty="0" smtClean="0">
                <a:hlinkClick r:id="rId3" tooltip="Structured Query Language"/>
              </a:rPr>
              <a:t>SQL</a:t>
            </a:r>
            <a:r>
              <a:rPr lang="fr-FR" dirty="0" smtClean="0"/>
              <a:t> incorporant entre autres un SGBDR. Il fonctionne sous les OS Windows et </a:t>
            </a:r>
            <a:r>
              <a:rPr lang="fr-FR" dirty="0" smtClean="0"/>
              <a:t>Linux Et MAC OS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SGBD</a:t>
            </a:r>
          </a:p>
          <a:p>
            <a:r>
              <a:rPr lang="fr-FR" dirty="0" smtClean="0"/>
              <a:t>SGBDR</a:t>
            </a:r>
          </a:p>
          <a:p>
            <a:r>
              <a:rPr lang="fr-FR" dirty="0" smtClean="0"/>
              <a:t>SQL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</TotalTime>
  <Words>12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       Microsoft SQL Server   </vt:lpstr>
      <vt:lpstr>Mots clés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SQL Server</dc:title>
  <dc:creator>gh0st</dc:creator>
  <cp:lastModifiedBy>gh0st</cp:lastModifiedBy>
  <cp:revision>3</cp:revision>
  <dcterms:created xsi:type="dcterms:W3CDTF">2019-09-20T08:39:59Z</dcterms:created>
  <dcterms:modified xsi:type="dcterms:W3CDTF">2019-09-20T09:06:52Z</dcterms:modified>
</cp:coreProperties>
</file>