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B55F6CA-CFD9-4A57-B0C4-779B86B3E6F9}"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216466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B55F6CA-CFD9-4A57-B0C4-779B86B3E6F9}" type="datetimeFigureOut">
              <a:rPr lang="fr-FR" smtClean="0"/>
              <a:t>20/09/2019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334466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55F6CA-CFD9-4A57-B0C4-779B86B3E6F9}"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21627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fr-FR"/>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55F6CA-CFD9-4A57-B0C4-779B86B3E6F9}"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146595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55F6CA-CFD9-4A57-B0C4-779B86B3E6F9}"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2673857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55F6CA-CFD9-4A57-B0C4-779B86B3E6F9}" type="datetimeFigureOut">
              <a:rPr lang="fr-FR" smtClean="0"/>
              <a:t>20/09/2019</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3844487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55F6CA-CFD9-4A57-B0C4-779B86B3E6F9}" type="datetimeFigureOut">
              <a:rPr lang="fr-FR" smtClean="0"/>
              <a:t>20/09/2019</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350435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55F6CA-CFD9-4A57-B0C4-779B86B3E6F9}"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2034929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55F6CA-CFD9-4A57-B0C4-779B86B3E6F9}"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389991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55F6CA-CFD9-4A57-B0C4-779B86B3E6F9}"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1712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55F6CA-CFD9-4A57-B0C4-779B86B3E6F9}" type="datetimeFigureOut">
              <a:rPr lang="fr-FR" smtClean="0"/>
              <a:t>20/09/2019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367660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B55F6CA-CFD9-4A57-B0C4-779B86B3E6F9}" type="datetimeFigureOut">
              <a:rPr lang="fr-FR" smtClean="0"/>
              <a:t>20/09/2019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99979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B55F6CA-CFD9-4A57-B0C4-779B86B3E6F9}" type="datetimeFigureOut">
              <a:rPr lang="fr-FR" smtClean="0"/>
              <a:t>20/09/2019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137377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AB55F6CA-CFD9-4A57-B0C4-779B86B3E6F9}" type="datetimeFigureOut">
              <a:rPr lang="fr-FR" smtClean="0"/>
              <a:t>20/09/2019</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365035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55F6CA-CFD9-4A57-B0C4-779B86B3E6F9}" type="datetimeFigureOut">
              <a:rPr lang="fr-FR" smtClean="0"/>
              <a:t>20/09/2019</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241044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AB55F6CA-CFD9-4A57-B0C4-779B86B3E6F9}" type="datetimeFigureOut">
              <a:rPr lang="fr-FR" smtClean="0"/>
              <a:t>20/09/2019</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271264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B55F6CA-CFD9-4A57-B0C4-779B86B3E6F9}" type="datetimeFigureOut">
              <a:rPr lang="fr-FR" smtClean="0"/>
              <a:t>20/09/2019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4F5996A-C673-46B6-98DC-26920872DE7D}" type="slidenum">
              <a:rPr lang="fr-FR" smtClean="0"/>
              <a:t>‹N°›</a:t>
            </a:fld>
            <a:endParaRPr lang="fr-FR"/>
          </a:p>
        </p:txBody>
      </p:sp>
    </p:spTree>
    <p:extLst>
      <p:ext uri="{BB962C8B-B14F-4D97-AF65-F5344CB8AC3E}">
        <p14:creationId xmlns:p14="http://schemas.microsoft.com/office/powerpoint/2010/main" val="3102301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55F6CA-CFD9-4A57-B0C4-779B86B3E6F9}" type="datetimeFigureOut">
              <a:rPr lang="fr-FR" smtClean="0"/>
              <a:t>20/09/2019</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F5996A-C673-46B6-98DC-26920872DE7D}" type="slidenum">
              <a:rPr lang="fr-FR" smtClean="0"/>
              <a:t>‹N°›</a:t>
            </a:fld>
            <a:endParaRPr lang="fr-FR"/>
          </a:p>
        </p:txBody>
      </p:sp>
    </p:spTree>
    <p:extLst>
      <p:ext uri="{BB962C8B-B14F-4D97-AF65-F5344CB8AC3E}">
        <p14:creationId xmlns:p14="http://schemas.microsoft.com/office/powerpoint/2010/main" val="91346608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anthonyharmant.com/62-glossaire-definition-sq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DABA56-4831-43AB-B4E2-82B83C26C58A}"/>
              </a:ext>
            </a:extLst>
          </p:cNvPr>
          <p:cNvSpPr>
            <a:spLocks noGrp="1"/>
          </p:cNvSpPr>
          <p:nvPr>
            <p:ph type="ctrTitle"/>
          </p:nvPr>
        </p:nvSpPr>
        <p:spPr>
          <a:xfrm>
            <a:off x="1154955" y="1659835"/>
            <a:ext cx="9882090" cy="3329581"/>
          </a:xfrm>
        </p:spPr>
        <p:txBody>
          <a:bodyPr/>
          <a:lstStyle/>
          <a:p>
            <a:r>
              <a:rPr lang="fr-FR" dirty="0"/>
              <a:t>Présentation de SQL </a:t>
            </a:r>
            <a:br>
              <a:rPr lang="fr-FR" dirty="0"/>
            </a:br>
            <a:endParaRPr lang="fr-FR" dirty="0"/>
          </a:p>
        </p:txBody>
      </p:sp>
    </p:spTree>
    <p:extLst>
      <p:ext uri="{BB962C8B-B14F-4D97-AF65-F5344CB8AC3E}">
        <p14:creationId xmlns:p14="http://schemas.microsoft.com/office/powerpoint/2010/main" val="66147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785841-635F-43DF-9542-B2BA0DCBA117}"/>
              </a:ext>
            </a:extLst>
          </p:cNvPr>
          <p:cNvSpPr>
            <a:spLocks noGrp="1"/>
          </p:cNvSpPr>
          <p:nvPr>
            <p:ph type="title"/>
          </p:nvPr>
        </p:nvSpPr>
        <p:spPr/>
        <p:txBody>
          <a:bodyPr/>
          <a:lstStyle/>
          <a:p>
            <a:r>
              <a:rPr lang="fr-FR" b="1" dirty="0">
                <a:hlinkClick r:id="rId2" tooltip="Définition SQL - Lexique Informatique"/>
              </a:rPr>
              <a:t>Définition SQL</a:t>
            </a:r>
            <a:r>
              <a:rPr lang="fr-FR" b="1" dirty="0"/>
              <a:t> :</a:t>
            </a:r>
            <a:endParaRPr lang="fr-FR" dirty="0"/>
          </a:p>
        </p:txBody>
      </p:sp>
      <p:sp>
        <p:nvSpPr>
          <p:cNvPr id="3" name="Espace réservé du contenu 2">
            <a:extLst>
              <a:ext uri="{FF2B5EF4-FFF2-40B4-BE49-F238E27FC236}">
                <a16:creationId xmlns:a16="http://schemas.microsoft.com/office/drawing/2014/main" id="{200A6A99-38DC-467E-B529-2D38C5A070AC}"/>
              </a:ext>
            </a:extLst>
          </p:cNvPr>
          <p:cNvSpPr>
            <a:spLocks noGrp="1"/>
          </p:cNvSpPr>
          <p:nvPr>
            <p:ph idx="1"/>
          </p:nvPr>
        </p:nvSpPr>
        <p:spPr>
          <a:xfrm>
            <a:off x="646112" y="2052918"/>
            <a:ext cx="10697750" cy="4195481"/>
          </a:xfrm>
        </p:spPr>
        <p:txBody>
          <a:bodyPr/>
          <a:lstStyle/>
          <a:p>
            <a:r>
              <a:rPr lang="fr-FR" dirty="0"/>
              <a:t>(</a:t>
            </a:r>
            <a:r>
              <a:rPr lang="fr-FR" dirty="0" err="1"/>
              <a:t>Structured</a:t>
            </a:r>
            <a:r>
              <a:rPr lang="fr-FR" dirty="0"/>
              <a:t> </a:t>
            </a:r>
            <a:r>
              <a:rPr lang="fr-FR" dirty="0" err="1"/>
              <a:t>Query</a:t>
            </a:r>
            <a:r>
              <a:rPr lang="fr-FR" dirty="0"/>
              <a:t> </a:t>
            </a:r>
            <a:r>
              <a:rPr lang="fr-FR" dirty="0" err="1"/>
              <a:t>Language</a:t>
            </a:r>
            <a:r>
              <a:rPr lang="fr-FR" dirty="0"/>
              <a:t>) Langage de requête de base de données et de programmation largement utilisé pour accéder à, interroger, mettre à jour et gérer des données dans des systèmes de bases de données relationnelles.</a:t>
            </a:r>
          </a:p>
          <a:p>
            <a:r>
              <a:rPr lang="fr-FR" dirty="0"/>
              <a:t> En utilisant le langage SQL, vous pouvez extraire des données d'une base de données, créer des bases de données et des objets de base de données, ajouter des données, modifier des données existantes et exécuter d'autres fonctions plus complexes.</a:t>
            </a:r>
          </a:p>
          <a:p>
            <a:r>
              <a:rPr lang="fr-FR" dirty="0"/>
              <a:t> Avec SQL, vous avez également la possibilité de modifier la configuration d'un serveur, de modifier des paramètres de base de données ou de session et de contrôler les instructions de données et d'accès.</a:t>
            </a:r>
          </a:p>
        </p:txBody>
      </p:sp>
    </p:spTree>
    <p:extLst>
      <p:ext uri="{BB962C8B-B14F-4D97-AF65-F5344CB8AC3E}">
        <p14:creationId xmlns:p14="http://schemas.microsoft.com/office/powerpoint/2010/main" val="258696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62861A-80E7-429C-87BA-CA0AA7193574}"/>
              </a:ext>
            </a:extLst>
          </p:cNvPr>
          <p:cNvSpPr>
            <a:spLocks noGrp="1"/>
          </p:cNvSpPr>
          <p:nvPr>
            <p:ph type="title"/>
          </p:nvPr>
        </p:nvSpPr>
        <p:spPr/>
        <p:txBody>
          <a:bodyPr/>
          <a:lstStyle/>
          <a:p>
            <a:r>
              <a:rPr lang="fr-FR" dirty="0"/>
              <a:t>Mots clé</a:t>
            </a:r>
          </a:p>
        </p:txBody>
      </p:sp>
      <p:sp>
        <p:nvSpPr>
          <p:cNvPr id="3" name="Espace réservé du contenu 2">
            <a:extLst>
              <a:ext uri="{FF2B5EF4-FFF2-40B4-BE49-F238E27FC236}">
                <a16:creationId xmlns:a16="http://schemas.microsoft.com/office/drawing/2014/main" id="{578ACAA5-AA1F-4689-8991-BC15DA336332}"/>
              </a:ext>
            </a:extLst>
          </p:cNvPr>
          <p:cNvSpPr>
            <a:spLocks noGrp="1"/>
          </p:cNvSpPr>
          <p:nvPr>
            <p:ph idx="1"/>
          </p:nvPr>
        </p:nvSpPr>
        <p:spPr/>
        <p:txBody>
          <a:bodyPr/>
          <a:lstStyle/>
          <a:p>
            <a:pPr marL="0" indent="0">
              <a:buNone/>
            </a:pPr>
            <a:r>
              <a:rPr lang="fr-FR" dirty="0"/>
              <a:t>-Requête</a:t>
            </a:r>
          </a:p>
          <a:p>
            <a:pPr marL="0" indent="0">
              <a:buNone/>
            </a:pPr>
            <a:r>
              <a:rPr lang="fr-FR" dirty="0"/>
              <a:t>-bases de données</a:t>
            </a:r>
          </a:p>
          <a:p>
            <a:pPr marL="0" indent="0">
              <a:buNone/>
            </a:pPr>
            <a:r>
              <a:rPr lang="fr-FR" dirty="0"/>
              <a:t>-serveur</a:t>
            </a:r>
          </a:p>
          <a:p>
            <a:pPr marL="0" indent="0">
              <a:buNone/>
            </a:pPr>
            <a:r>
              <a:rPr lang="fr-FR" dirty="0"/>
              <a:t>-programmation largement</a:t>
            </a:r>
          </a:p>
          <a:p>
            <a:endParaRPr lang="fr-FR" dirty="0"/>
          </a:p>
          <a:p>
            <a:endParaRPr lang="fr-FR" dirty="0"/>
          </a:p>
        </p:txBody>
      </p:sp>
    </p:spTree>
    <p:extLst>
      <p:ext uri="{BB962C8B-B14F-4D97-AF65-F5344CB8AC3E}">
        <p14:creationId xmlns:p14="http://schemas.microsoft.com/office/powerpoint/2010/main" val="2092856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17</TotalTime>
  <Words>140</Words>
  <Application>Microsoft Office PowerPoint</Application>
  <PresentationFormat>Grand écran</PresentationFormat>
  <Paragraphs>10</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Century Gothic</vt:lpstr>
      <vt:lpstr>Wingdings 3</vt:lpstr>
      <vt:lpstr>Ion</vt:lpstr>
      <vt:lpstr>Présentation de SQL  </vt:lpstr>
      <vt:lpstr>Définition SQL :</vt:lpstr>
      <vt:lpstr>Mots clé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SQL</dc:title>
  <dc:creator>Stagiaire</dc:creator>
  <cp:lastModifiedBy>Stagiaire</cp:lastModifiedBy>
  <cp:revision>3</cp:revision>
  <dcterms:created xsi:type="dcterms:W3CDTF">2019-09-20T08:41:38Z</dcterms:created>
  <dcterms:modified xsi:type="dcterms:W3CDTF">2019-09-20T08:59:10Z</dcterms:modified>
</cp:coreProperties>
</file>