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1E1817-6C6D-4967-BB7E-C5C7A549D88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C8240F-4F4B-4B91-9EA3-C62E9D31389F}" type="datetimeFigureOut">
              <a:rPr lang="fr-FR" smtClean="0"/>
              <a:t>21/09/2019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543800" cy="1141983"/>
          </a:xfrm>
        </p:spPr>
        <p:txBody>
          <a:bodyPr/>
          <a:lstStyle/>
          <a:p>
            <a:r>
              <a:rPr lang="fr-FR" b="1" dirty="0" smtClean="0"/>
              <a:t>Définition</a:t>
            </a:r>
            <a:r>
              <a:rPr lang="fr-FR" dirty="0" smtClean="0"/>
              <a:t> (</a:t>
            </a:r>
            <a:r>
              <a:rPr lang="fr-FR" b="1" u="sng" dirty="0" smtClean="0"/>
              <a:t>SQL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7776864" cy="2304256"/>
          </a:xfrm>
        </p:spPr>
        <p:txBody>
          <a:bodyPr>
            <a:normAutofit fontScale="85000" lnSpcReduction="10000"/>
          </a:bodyPr>
          <a:lstStyle/>
          <a:p>
            <a:r>
              <a:rPr lang="fr-FR" sz="3000" i="1" u="sng" dirty="0" smtClean="0"/>
              <a:t>(SQL):</a:t>
            </a:r>
            <a:r>
              <a:rPr lang="fr-FR" sz="3000" u="sng" dirty="0" smtClean="0"/>
              <a:t>Structured Query Language</a:t>
            </a:r>
            <a:r>
              <a:rPr lang="fr-FR" sz="3000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3000" dirty="0" smtClean="0"/>
              <a:t>(</a:t>
            </a:r>
            <a:r>
              <a:rPr lang="fr-FR" sz="3000" u="sng" dirty="0" smtClean="0"/>
              <a:t>SQL</a:t>
            </a:r>
            <a:r>
              <a:rPr lang="fr-FR" sz="3000" dirty="0" smtClean="0"/>
              <a:t>) Est un language informatique utilisé pour exploiter des base de données, à support de (</a:t>
            </a:r>
            <a:r>
              <a:rPr lang="fr-FR" sz="3000" b="1" u="sng" dirty="0" smtClean="0"/>
              <a:t>SGBD</a:t>
            </a:r>
            <a:r>
              <a:rPr lang="fr-FR" sz="3000" dirty="0" smtClean="0"/>
              <a:t>).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r-FR" sz="3000" dirty="0" smtClean="0"/>
              <a:t>On utilise SQL pour Ajouter,gérer,créer des table dans la Base de données.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42785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00B0F0"/>
                </a:solidFill>
              </a:rPr>
              <a:t>INSERT INTO</a:t>
            </a:r>
            <a:endParaRPr lang="fr-FR" u="sng" dirty="0">
              <a:solidFill>
                <a:srgbClr val="00B0F0"/>
              </a:solidFill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708920"/>
            <a:ext cx="4173860" cy="345638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00B0F0"/>
                </a:solidFill>
              </a:rPr>
              <a:t>SELECT</a:t>
            </a:r>
            <a:endParaRPr lang="fr-FR" u="sng" dirty="0">
              <a:solidFill>
                <a:srgbClr val="00B0F0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83" y="2708920"/>
            <a:ext cx="3957833" cy="3384376"/>
          </a:xfrm>
        </p:spPr>
      </p:pic>
    </p:spTree>
    <p:extLst>
      <p:ext uri="{BB962C8B-B14F-4D97-AF65-F5344CB8AC3E}">
        <p14:creationId xmlns:p14="http://schemas.microsoft.com/office/powerpoint/2010/main" val="30531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Requêtes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00B0F0"/>
                </a:solidFill>
              </a:rPr>
              <a:t>DELETE</a:t>
            </a:r>
            <a:endParaRPr lang="fr-FR" u="sng" dirty="0">
              <a:solidFill>
                <a:srgbClr val="00B0F0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0888"/>
            <a:ext cx="3970784" cy="3672408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00B0F0"/>
                </a:solidFill>
              </a:rPr>
              <a:t>UPDATE</a:t>
            </a:r>
            <a:endParaRPr lang="fr-FR" u="sng" dirty="0">
              <a:solidFill>
                <a:srgbClr val="00B0F0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8880"/>
            <a:ext cx="3816424" cy="3722401"/>
          </a:xfrm>
        </p:spPr>
      </p:pic>
    </p:spTree>
    <p:extLst>
      <p:ext uri="{BB962C8B-B14F-4D97-AF65-F5344CB8AC3E}">
        <p14:creationId xmlns:p14="http://schemas.microsoft.com/office/powerpoint/2010/main" val="35903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54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Contiguïté</vt:lpstr>
      <vt:lpstr>Définition (SQL)</vt:lpstr>
      <vt:lpstr>Les Requêtes</vt:lpstr>
      <vt:lpstr>Les Requêtes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(SQL)</dc:title>
  <dc:creator>Utilisateur Windows</dc:creator>
  <cp:lastModifiedBy>Utilisateur Windows</cp:lastModifiedBy>
  <cp:revision>8</cp:revision>
  <dcterms:created xsi:type="dcterms:W3CDTF">2019-09-21T12:52:54Z</dcterms:created>
  <dcterms:modified xsi:type="dcterms:W3CDTF">2019-09-21T13:42:47Z</dcterms:modified>
</cp:coreProperties>
</file>