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2">
        <a:schemeClr val="bg2"/>
      </p:bgRef>
    </p:bg>
    <p:spTree>
      <p:nvGrpSpPr>
        <p:cNvPr id="1" name=""/>
        <p:cNvGrpSpPr/>
        <p:nvPr/>
      </p:nvGrpSpPr>
      <p:grpSpPr>
        <a:xfrm>
          <a:off x="0" y="0"/>
          <a:ext cx="0" cy="0"/>
          <a:chOff x="0" y="0"/>
          <a:chExt cx="0" cy="0"/>
        </a:xfrm>
      </p:grpSpPr>
      <p:sp>
        <p:nvSpPr>
          <p:cNvPr id="7" name="Forme libre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orme libre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r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fr-FR" smtClean="0"/>
              <a:t>Cliquez pour modifier le style du titre</a:t>
            </a:r>
            <a:endParaRPr kumimoji="0" lang="en-US"/>
          </a:p>
        </p:txBody>
      </p:sp>
      <p:sp>
        <p:nvSpPr>
          <p:cNvPr id="17" name="Sous-titr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30" name="Espace réservé de la date 29"/>
          <p:cNvSpPr>
            <a:spLocks noGrp="1"/>
          </p:cNvSpPr>
          <p:nvPr>
            <p:ph type="dt" sz="half" idx="10"/>
          </p:nvPr>
        </p:nvSpPr>
        <p:spPr/>
        <p:txBody>
          <a:bodyPr/>
          <a:lstStyle/>
          <a:p>
            <a:fld id="{AA309A6D-C09C-4548-B29A-6CF363A7E532}" type="datetimeFigureOut">
              <a:rPr lang="fr-FR" smtClean="0"/>
              <a:pPr/>
              <a:t>20/09/2019</a:t>
            </a:fld>
            <a:endParaRPr lang="fr-BE"/>
          </a:p>
        </p:txBody>
      </p:sp>
      <p:sp>
        <p:nvSpPr>
          <p:cNvPr id="19" name="Espace réservé du pied de page 18"/>
          <p:cNvSpPr>
            <a:spLocks noGrp="1"/>
          </p:cNvSpPr>
          <p:nvPr>
            <p:ph type="ftr" sz="quarter" idx="11"/>
          </p:nvPr>
        </p:nvSpPr>
        <p:spPr/>
        <p:txBody>
          <a:bodyPr/>
          <a:lstStyle/>
          <a:p>
            <a:endParaRPr lang="fr-BE"/>
          </a:p>
        </p:txBody>
      </p:sp>
      <p:sp>
        <p:nvSpPr>
          <p:cNvPr id="27" name="Espace réservé du numéro de diapositive 26"/>
          <p:cNvSpPr>
            <a:spLocks noGrp="1"/>
          </p:cNvSpPr>
          <p:nvPr>
            <p:ph type="sldNum" sz="quarter" idx="12"/>
          </p:nvPr>
        </p:nvSpPr>
        <p:spPr/>
        <p:txBody>
          <a:bodyPr/>
          <a:lstStyle/>
          <a:p>
            <a:fld id="{CF4668DC-857F-487D-BFFA-8C0CA5037977}" type="slidenum">
              <a:rPr lang="fr-BE" smtClean="0"/>
              <a:pPr/>
              <a:t>‹N°›</a:t>
            </a:fld>
            <a:endParaRPr lang="fr-BE"/>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AA309A6D-C09C-4548-B29A-6CF363A7E532}" type="datetimeFigureOut">
              <a:rPr lang="fr-FR" smtClean="0"/>
              <a:pPr/>
              <a:t>20/09/2019</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AA309A6D-C09C-4548-B29A-6CF363A7E532}" type="datetimeFigureOut">
              <a:rPr lang="fr-FR" smtClean="0"/>
              <a:pPr/>
              <a:t>20/09/2019</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lgn="l">
              <a:defRPr/>
            </a:lvl1pPr>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AA309A6D-C09C-4548-B29A-6CF363A7E532}" type="datetimeFigureOut">
              <a:rPr lang="fr-FR" smtClean="0"/>
              <a:pPr/>
              <a:t>20/09/2019</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2">
        <a:schemeClr val="bg2"/>
      </p:bgRef>
    </p:bg>
    <p:spTree>
      <p:nvGrpSpPr>
        <p:cNvPr id="1" name=""/>
        <p:cNvGrpSpPr/>
        <p:nvPr/>
      </p:nvGrpSpPr>
      <p:grpSpPr>
        <a:xfrm>
          <a:off x="0" y="0"/>
          <a:ext cx="0" cy="0"/>
          <a:chOff x="0" y="0"/>
          <a:chExt cx="0" cy="0"/>
        </a:xfrm>
      </p:grpSpPr>
      <p:sp>
        <p:nvSpPr>
          <p:cNvPr id="7" name="Forme libre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orme libre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r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AA309A6D-C09C-4548-B29A-6CF363A7E532}" type="datetimeFigureOut">
              <a:rPr lang="fr-FR" smtClean="0"/>
              <a:pPr/>
              <a:t>20/09/2019</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1143000"/>
          </a:xfrm>
        </p:spPr>
        <p:txBody>
          <a:bodyPr/>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AA309A6D-C09C-4548-B29A-6CF363A7E532}" type="datetimeFigureOut">
              <a:rPr lang="fr-FR" smtClean="0"/>
              <a:pPr/>
              <a:t>20/09/2019</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8229600" cy="1143000"/>
          </a:xfrm>
        </p:spPr>
        <p:txBody>
          <a:bodyPr anchor="ctr"/>
          <a:lstStyle>
            <a:lvl1pPr>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fld id="{AA309A6D-C09C-4548-B29A-6CF363A7E532}" type="datetimeFigureOut">
              <a:rPr lang="fr-FR" smtClean="0"/>
              <a:pPr/>
              <a:t>20/09/2019</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274320"/>
            <a:ext cx="7470648" cy="1143000"/>
          </a:xfrm>
        </p:spPr>
        <p:txBody>
          <a:bodyPr anchor="ctr"/>
          <a:lstStyle>
            <a:lvl1pPr algn="l">
              <a:defRPr sz="4600"/>
            </a:lvl1pPr>
          </a:lstStyle>
          <a:p>
            <a:r>
              <a:rPr kumimoji="0" lang="fr-FR" smtClean="0"/>
              <a:t>Cliquez pour modifier le style du titre</a:t>
            </a:r>
            <a:endParaRPr kumimoji="0" lang="en-US"/>
          </a:p>
        </p:txBody>
      </p:sp>
      <p:sp>
        <p:nvSpPr>
          <p:cNvPr id="7" name="Espace réservé de la date 6"/>
          <p:cNvSpPr>
            <a:spLocks noGrp="1"/>
          </p:cNvSpPr>
          <p:nvPr>
            <p:ph type="dt" sz="half" idx="10"/>
          </p:nvPr>
        </p:nvSpPr>
        <p:spPr/>
        <p:txBody>
          <a:bodyPr/>
          <a:lstStyle/>
          <a:p>
            <a:fld id="{AA309A6D-C09C-4548-B29A-6CF363A7E532}" type="datetimeFigureOut">
              <a:rPr lang="fr-FR" smtClean="0"/>
              <a:pPr/>
              <a:t>20/09/2019</a:t>
            </a:fld>
            <a:endParaRPr lang="fr-BE"/>
          </a:p>
        </p:txBody>
      </p:sp>
      <p:sp>
        <p:nvSpPr>
          <p:cNvPr id="8" name="Espace réservé du numéro de diapositive 7"/>
          <p:cNvSpPr>
            <a:spLocks noGrp="1"/>
          </p:cNvSpPr>
          <p:nvPr>
            <p:ph type="sldNum" sz="quarter" idx="11"/>
          </p:nvPr>
        </p:nvSpPr>
        <p:spPr/>
        <p:txBody>
          <a:bodyPr/>
          <a:lstStyle/>
          <a:p>
            <a:fld id="{CF4668DC-857F-487D-BFFA-8C0CA5037977}" type="slidenum">
              <a:rPr lang="fr-BE" smtClean="0"/>
              <a:pPr/>
              <a:t>‹N°›</a:t>
            </a:fld>
            <a:endParaRPr lang="fr-BE"/>
          </a:p>
        </p:txBody>
      </p:sp>
      <p:sp>
        <p:nvSpPr>
          <p:cNvPr id="9" name="Espace réservé du pied de page 8"/>
          <p:cNvSpPr>
            <a:spLocks noGrp="1"/>
          </p:cNvSpPr>
          <p:nvPr>
            <p:ph type="ftr" sz="quarter" idx="12"/>
          </p:nvPr>
        </p:nvSpPr>
        <p:spPr/>
        <p:txBody>
          <a:bodyPr/>
          <a:lstStyle/>
          <a:p>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309A6D-C09C-4548-B29A-6CF363A7E532}" type="datetimeFigureOut">
              <a:rPr lang="fr-FR" smtClean="0"/>
              <a:pPr/>
              <a:t>20/09/2019</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AA309A6D-C09C-4548-B29A-6CF363A7E532}" type="datetimeFigureOut">
              <a:rPr lang="fr-FR" smtClean="0"/>
              <a:pPr/>
              <a:t>20/09/2019</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a:xfrm>
            <a:off x="8156448" y="6422064"/>
            <a:ext cx="762000" cy="365125"/>
          </a:xfrm>
        </p:spPr>
        <p:txBody>
          <a:bodyPr/>
          <a:lstStyle/>
          <a:p>
            <a:fld id="{CF4668DC-857F-487D-BFFA-8C0CA5037977}" type="slidenum">
              <a:rPr lang="fr-BE" smtClean="0"/>
              <a:pPr/>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fr-FR" smtClean="0"/>
              <a:t>Cliquez pour modifier le style du titre</a:t>
            </a:r>
            <a:endParaRPr kumimoji="0" lang="en-US"/>
          </a:p>
        </p:txBody>
      </p:sp>
      <p:sp>
        <p:nvSpPr>
          <p:cNvPr id="3" name="Espace réservé pour une image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a:xfrm>
            <a:off x="457200" y="6422064"/>
            <a:ext cx="2133600" cy="365125"/>
          </a:xfrm>
        </p:spPr>
        <p:txBody>
          <a:bodyPr/>
          <a:lstStyle/>
          <a:p>
            <a:fld id="{AA309A6D-C09C-4548-B29A-6CF363A7E532}" type="datetimeFigureOut">
              <a:rPr lang="fr-FR" smtClean="0"/>
              <a:pPr/>
              <a:t>20/09/2019</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orme libre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orme libre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Espace réservé du titre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AA309A6D-C09C-4548-B29A-6CF363A7E532}" type="datetimeFigureOut">
              <a:rPr lang="fr-FR" smtClean="0"/>
              <a:pPr/>
              <a:t>20/09/2019</a:t>
            </a:fld>
            <a:endParaRPr lang="fr-BE"/>
          </a:p>
        </p:txBody>
      </p:sp>
      <p:sp>
        <p:nvSpPr>
          <p:cNvPr id="22" name="Espace réservé du pied de page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fr-BE"/>
          </a:p>
        </p:txBody>
      </p:sp>
      <p:sp>
        <p:nvSpPr>
          <p:cNvPr id="18" name="Espace réservé du numéro de diapositive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CF4668DC-857F-487D-BFFA-8C0CA5037977}" type="slidenum">
              <a:rPr lang="fr-BE" smtClean="0"/>
              <a:pPr/>
              <a:t>‹N°›</a:t>
            </a:fld>
            <a:endParaRPr lang="fr-BE"/>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357290" y="2214554"/>
            <a:ext cx="6480048" cy="2301240"/>
          </a:xfrm>
        </p:spPr>
        <p:txBody>
          <a:bodyPr/>
          <a:lstStyle/>
          <a:p>
            <a:pPr algn="ctr"/>
            <a:r>
              <a:rPr lang="fr-FR" dirty="0" smtClean="0"/>
              <a:t/>
            </a:r>
            <a:br>
              <a:rPr lang="fr-FR" dirty="0" smtClean="0"/>
            </a:br>
            <a:r>
              <a:rPr lang="fr-FR" dirty="0" smtClean="0"/>
              <a:t>Produit Cartésien</a:t>
            </a:r>
            <a:endParaRPr lang="fr-FR" dirty="0"/>
          </a:p>
        </p:txBody>
      </p:sp>
      <p:sp>
        <p:nvSpPr>
          <p:cNvPr id="4" name="ZoneTexte 3"/>
          <p:cNvSpPr txBox="1"/>
          <p:nvPr/>
        </p:nvSpPr>
        <p:spPr>
          <a:xfrm>
            <a:off x="4071934" y="4714884"/>
            <a:ext cx="4286280" cy="369332"/>
          </a:xfrm>
          <a:prstGeom prst="rect">
            <a:avLst/>
          </a:prstGeom>
          <a:noFill/>
        </p:spPr>
        <p:txBody>
          <a:bodyPr wrap="square" rtlCol="0">
            <a:spAutoFit/>
          </a:bodyPr>
          <a:lstStyle/>
          <a:p>
            <a:pPr algn="ctr"/>
            <a:r>
              <a:rPr lang="fr-FR" b="1" dirty="0" smtClean="0"/>
              <a:t>Mahdi Lahssini</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l"/>
            <a:r>
              <a:rPr lang="fr-FR" dirty="0" smtClean="0"/>
              <a:t>I- Definition:</a:t>
            </a:r>
            <a:endParaRPr lang="fr-FR" dirty="0"/>
          </a:p>
        </p:txBody>
      </p:sp>
      <p:sp>
        <p:nvSpPr>
          <p:cNvPr id="3" name="Espace réservé du contenu 2"/>
          <p:cNvSpPr>
            <a:spLocks noGrp="1"/>
          </p:cNvSpPr>
          <p:nvPr>
            <p:ph idx="1"/>
          </p:nvPr>
        </p:nvSpPr>
        <p:spPr/>
        <p:txBody>
          <a:bodyPr>
            <a:normAutofit fontScale="77500" lnSpcReduction="20000"/>
          </a:bodyPr>
          <a:lstStyle/>
          <a:p>
            <a:pPr>
              <a:buFont typeface="Wingdings" pitchFamily="2" charset="2"/>
              <a:buChar char="Ø"/>
            </a:pPr>
            <a:r>
              <a:rPr lang="fr-FR" b="1" dirty="0" smtClean="0"/>
              <a:t>Produit </a:t>
            </a:r>
            <a:r>
              <a:rPr lang="fr-FR" b="1" dirty="0" smtClean="0"/>
              <a:t>cartésien </a:t>
            </a:r>
            <a:r>
              <a:rPr lang="fr-FR" b="1" dirty="0" smtClean="0"/>
              <a:t>d’ensembles :</a:t>
            </a:r>
            <a:endParaRPr lang="fr-FR" b="1" dirty="0" smtClean="0"/>
          </a:p>
          <a:p>
            <a:r>
              <a:rPr lang="fr-FR" dirty="0" smtClean="0"/>
              <a:t>Le produit cartésien de l’ensemble A par </a:t>
            </a:r>
            <a:r>
              <a:rPr lang="fr-FR" dirty="0" smtClean="0"/>
              <a:t>l’ensembdle </a:t>
            </a:r>
            <a:r>
              <a:rPr lang="fr-FR" dirty="0" smtClean="0"/>
              <a:t>B est l’ensemble de tous les couples dont l’origine est un élément de l’ensemble A et l’extrémité est un élément de l’ensemble B.</a:t>
            </a:r>
          </a:p>
          <a:p>
            <a:pPr>
              <a:buFont typeface="Wingdings" pitchFamily="2" charset="2"/>
              <a:buChar char="Ø"/>
            </a:pPr>
            <a:r>
              <a:rPr lang="fr-FR" b="1" dirty="0" smtClean="0"/>
              <a:t>Symbole:</a:t>
            </a:r>
            <a:endParaRPr lang="fr-FR" b="1" dirty="0" smtClean="0"/>
          </a:p>
          <a:p>
            <a:r>
              <a:rPr lang="fr-FR" dirty="0" smtClean="0"/>
              <a:t>Le symbolisme « A ☓ B » se lit : « A produit cartésien B ».</a:t>
            </a:r>
          </a:p>
          <a:p>
            <a:r>
              <a:rPr lang="fr-FR" dirty="0" smtClean="0"/>
              <a:t>Le produit cartésien n’est pas commutatif.</a:t>
            </a:r>
          </a:p>
          <a:p>
            <a:r>
              <a:rPr lang="fr-FR" dirty="0" smtClean="0"/>
              <a:t>Le produit cartésien est aussi défini par : A ☓ B = {(x, y) | x ∈ A ∧ y ∈ B}.</a:t>
            </a:r>
          </a:p>
          <a:p>
            <a:r>
              <a:rPr lang="fr-FR" dirty="0" smtClean="0"/>
              <a:t>Le produit cartésien A ☓ A est généralement noté A22 et est appelé le carré cartésien de A</a:t>
            </a:r>
            <a:r>
              <a:rPr lang="fr-FR" dirty="0" smtClean="0"/>
              <a:t>.</a:t>
            </a:r>
            <a:endParaRPr lang="fr-FR"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l"/>
            <a:r>
              <a:rPr lang="fr-FR" dirty="0" smtClean="0"/>
              <a:t>II- Exemple:	</a:t>
            </a:r>
            <a:endParaRPr lang="fr-FR" dirty="0"/>
          </a:p>
        </p:txBody>
      </p:sp>
      <p:sp>
        <p:nvSpPr>
          <p:cNvPr id="3" name="Espace réservé du contenu 2"/>
          <p:cNvSpPr>
            <a:spLocks noGrp="1"/>
          </p:cNvSpPr>
          <p:nvPr>
            <p:ph idx="1"/>
          </p:nvPr>
        </p:nvSpPr>
        <p:spPr/>
        <p:txBody>
          <a:bodyPr/>
          <a:lstStyle/>
          <a:p>
            <a:pPr>
              <a:buFont typeface="Wingdings" pitchFamily="2" charset="2"/>
              <a:buChar char="Ø"/>
            </a:pPr>
            <a:r>
              <a:rPr lang="fr-FR" b="1" dirty="0" smtClean="0"/>
              <a:t>Exemple:</a:t>
            </a:r>
          </a:p>
          <a:p>
            <a:r>
              <a:rPr lang="fr-FR" dirty="0" smtClean="0"/>
              <a:t>Soit les ensembles A = {a, b, c} et B = {0, 1, 2}.</a:t>
            </a:r>
          </a:p>
          <a:p>
            <a:r>
              <a:rPr lang="fr-FR" dirty="0" smtClean="0"/>
              <a:t>Alors : A ☓ B = {(a, 0), (a, 1), (a, 2), (b, 0), (b, 1), (b, 2), (c, 0), (c, 1), (c, 2)}.</a:t>
            </a:r>
          </a:p>
          <a:p>
            <a:r>
              <a:rPr lang="fr-FR" dirty="0" smtClean="0"/>
              <a:t>Si l’ensemble A comprend m éléments et l’ensemble B comprend n éléments, alors le produit cartésien A ☓ B comprend m ☓ n éléments.</a:t>
            </a:r>
          </a:p>
          <a:p>
            <a:endParaRPr lang="fr-F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306662" y="2199330"/>
            <a:ext cx="6480048" cy="2301240"/>
          </a:xfrm>
        </p:spPr>
        <p:txBody>
          <a:bodyPr/>
          <a:lstStyle/>
          <a:p>
            <a:pPr algn="ctr"/>
            <a:r>
              <a:rPr lang="fr-FR" dirty="0" smtClean="0"/>
              <a:t/>
            </a:r>
            <a:br>
              <a:rPr lang="fr-FR" dirty="0" smtClean="0"/>
            </a:br>
            <a:r>
              <a:rPr lang="fr-FR" dirty="0" smtClean="0"/>
              <a:t>Jointure</a:t>
            </a:r>
            <a:endParaRPr lang="fr-F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l"/>
            <a:r>
              <a:rPr lang="fr-FR" dirty="0" smtClean="0"/>
              <a:t>I-Définition:</a:t>
            </a:r>
            <a:endParaRPr lang="fr-FR" dirty="0"/>
          </a:p>
        </p:txBody>
      </p:sp>
      <p:sp>
        <p:nvSpPr>
          <p:cNvPr id="3" name="Espace réservé du contenu 2"/>
          <p:cNvSpPr>
            <a:spLocks noGrp="1"/>
          </p:cNvSpPr>
          <p:nvPr>
            <p:ph idx="1"/>
          </p:nvPr>
        </p:nvSpPr>
        <p:spPr/>
        <p:txBody>
          <a:bodyPr/>
          <a:lstStyle/>
          <a:p>
            <a:pPr fontAlgn="base"/>
            <a:r>
              <a:rPr lang="fr-FR" b="1" dirty="0" smtClean="0"/>
              <a:t>Jointure SQL</a:t>
            </a:r>
          </a:p>
          <a:p>
            <a:pPr fontAlgn="base"/>
            <a:r>
              <a:rPr lang="fr-FR" dirty="0" smtClean="0"/>
              <a:t>Les jointures en SQL permettent d’associer plusieurs tables dans une même requête. Cela permet d’exploiter la puissance des bases de données relationnelles pour obtenir des résultats qui combinent les données de plusieurs tables de manière efficace</a:t>
            </a:r>
            <a:r>
              <a:rPr lang="fr-FR" dirty="0" smtClean="0"/>
              <a:t>.</a:t>
            </a:r>
            <a:endParaRPr lang="fr-FR"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II-Exemple:</a:t>
            </a:r>
            <a:endParaRPr lang="fr-FR" dirty="0"/>
          </a:p>
        </p:txBody>
      </p:sp>
      <p:sp>
        <p:nvSpPr>
          <p:cNvPr id="3" name="Espace réservé du contenu 2"/>
          <p:cNvSpPr>
            <a:spLocks noGrp="1"/>
          </p:cNvSpPr>
          <p:nvPr>
            <p:ph idx="1"/>
          </p:nvPr>
        </p:nvSpPr>
        <p:spPr/>
        <p:txBody>
          <a:bodyPr>
            <a:normAutofit fontScale="55000" lnSpcReduction="20000"/>
          </a:bodyPr>
          <a:lstStyle/>
          <a:p>
            <a:pPr fontAlgn="base"/>
            <a:r>
              <a:rPr lang="fr-FR" dirty="0" smtClean="0"/>
              <a:t>En </a:t>
            </a:r>
            <a:r>
              <a:rPr lang="fr-FR" dirty="0" smtClean="0"/>
              <a:t>général, les jointures consistent à associer des lignes de 2 tables en associant l’égalité des valeurs d’une colonne d’une première table par rapport à la valeur d’une colonne d’une seconde table. Imaginons qu’une base de 2 données possède une table “utilisateur” et une autre table “adresse” qui contient les adresses de ces utilisateurs. Avec une jointure, il est possible d’obtenir les données de l’utilisateur et de son adresse en une seule requête.</a:t>
            </a:r>
          </a:p>
          <a:p>
            <a:pPr fontAlgn="base"/>
            <a:r>
              <a:rPr lang="fr-FR" dirty="0" smtClean="0"/>
              <a:t>On peut aussi imaginer qu’un site web possède une table pour les articles (titre, contenu, date de publication …) et une autre pour les rédacteurs (nom, date d’inscription, date de naissance …). Avec une jointure il est possible d’effectuer une seule recherche pour afficher un article et le nom du rédacteur. Cela évite d’avoir à afficher le nom du rédacteur dans la table “article”.</a:t>
            </a:r>
          </a:p>
          <a:p>
            <a:pPr fontAlgn="base"/>
            <a:r>
              <a:rPr lang="fr-FR" dirty="0" smtClean="0"/>
              <a:t>Il y a d’autres cas de jointures, incluant des jointures sur la même table ou des jointure d’inégalité. Ces cas étant assez particulier et pas si simple à comprendre, ils ne seront pas élaboré sur cette page.</a:t>
            </a:r>
          </a:p>
          <a:p>
            <a:endParaRPr lang="fr-FR" dirty="0"/>
          </a:p>
        </p:txBody>
      </p:sp>
    </p:spTree>
  </p:cSld>
  <p:clrMapOvr>
    <a:masterClrMapping/>
  </p:clrMapOvr>
</p:sld>
</file>

<file path=ppt/theme/theme1.xml><?xml version="1.0" encoding="utf-8"?>
<a:theme xmlns:a="http://schemas.openxmlformats.org/drawingml/2006/main" name="Technique">
  <a:themeElements>
    <a:clrScheme name="Technique">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que">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que">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23</TotalTime>
  <Words>157</Words>
  <PresentationFormat>Affichage à l'écran (4:3)</PresentationFormat>
  <Paragraphs>23</Paragraphs>
  <Slides>6</Slides>
  <Notes>0</Notes>
  <HiddenSlides>0</HiddenSlides>
  <MMClips>0</MMClips>
  <ScaleCrop>false</ScaleCrop>
  <HeadingPairs>
    <vt:vector size="4" baseType="variant">
      <vt:variant>
        <vt:lpstr>Thème</vt:lpstr>
      </vt:variant>
      <vt:variant>
        <vt:i4>1</vt:i4>
      </vt:variant>
      <vt:variant>
        <vt:lpstr>Titres des diapositives</vt:lpstr>
      </vt:variant>
      <vt:variant>
        <vt:i4>6</vt:i4>
      </vt:variant>
    </vt:vector>
  </HeadingPairs>
  <TitlesOfParts>
    <vt:vector size="7" baseType="lpstr">
      <vt:lpstr>Technique</vt:lpstr>
      <vt:lpstr> Produit Cartésien</vt:lpstr>
      <vt:lpstr>I- Definition:</vt:lpstr>
      <vt:lpstr>II- Exemple: </vt:lpstr>
      <vt:lpstr> Jointure</vt:lpstr>
      <vt:lpstr>I-Définition:</vt:lpstr>
      <vt:lpstr>II-Exemple: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Produit Cartésien</dc:title>
  <dc:creator>TP</dc:creator>
  <cp:lastModifiedBy>TP</cp:lastModifiedBy>
  <cp:revision>4</cp:revision>
  <dcterms:created xsi:type="dcterms:W3CDTF">2019-09-20T08:45:38Z</dcterms:created>
  <dcterms:modified xsi:type="dcterms:W3CDTF">2019-09-20T09:19:39Z</dcterms:modified>
</cp:coreProperties>
</file>