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Modifiez le style du titre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t>21/09/2019</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a:lstStyle/>
          <a:p>
            <a:fld id="{CF4668DC-857F-487D-BFFA-8C0CA5037977}" type="slidenum">
              <a:rPr lang="fr-BE" smtClean="0"/>
              <a:t>‹N°›</a:t>
            </a:fld>
            <a:endParaRPr lang="fr-BE"/>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21/09/2019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21/09/2019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21/09/2019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21/09/2019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7924800" y="6416675"/>
            <a:ext cx="762000" cy="365125"/>
          </a:xfrm>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21/09/2019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t>21/09/2019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t>21/09/2019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21/09/2019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21/09/2019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21/09/2019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A309A6D-C09C-4548-B29A-6CF363A7E532}" type="datetimeFigureOut">
              <a:rPr lang="fr-FR" smtClean="0"/>
              <a:t>21/09/2019</a:t>
            </a:fld>
            <a:endParaRPr lang="fr-BE"/>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BE"/>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F4668DC-857F-487D-BFFA-8C0CA5037977}" type="slidenum">
              <a:rPr lang="fr-BE" smtClean="0"/>
              <a:t>‹N°›</a:t>
            </a:fld>
            <a:endParaRPr lang="fr-BE"/>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ql.sh/cours/jointu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7504" y="2204864"/>
            <a:ext cx="8928992" cy="1152128"/>
          </a:xfrm>
        </p:spPr>
        <p:txBody>
          <a:bodyPr>
            <a:noAutofit/>
          </a:bodyPr>
          <a:lstStyle/>
          <a:p>
            <a:r>
              <a:rPr lang="fr-FR" sz="8800" b="1" i="1" dirty="0">
                <a:latin typeface="Bradley Hand ITC" pitchFamily="66" charset="0"/>
              </a:rPr>
              <a:t>Les </a:t>
            </a:r>
            <a:r>
              <a:rPr lang="fr-FR" sz="8800" b="1" i="1" dirty="0" smtClean="0">
                <a:latin typeface="Bradley Hand ITC" pitchFamily="66" charset="0"/>
              </a:rPr>
              <a:t>jointures</a:t>
            </a:r>
            <a:endParaRPr lang="fr-FR" sz="8800" b="1" i="1" dirty="0">
              <a:latin typeface="Bradley Hand ITC" pitchFamily="66" charset="0"/>
            </a:endParaRPr>
          </a:p>
        </p:txBody>
      </p:sp>
    </p:spTree>
    <p:extLst>
      <p:ext uri="{BB962C8B-B14F-4D97-AF65-F5344CB8AC3E}">
        <p14:creationId xmlns:p14="http://schemas.microsoft.com/office/powerpoint/2010/main" val="2187817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9600" dirty="0" smtClean="0">
                <a:latin typeface="Bradley Hand ITC" pitchFamily="66" charset="0"/>
              </a:rPr>
              <a:t>Introduction</a:t>
            </a:r>
            <a:r>
              <a:rPr lang="fr-FR" sz="9600" dirty="0" smtClean="0"/>
              <a:t> :</a:t>
            </a:r>
            <a:endParaRPr lang="fr-FR" sz="9600" dirty="0"/>
          </a:p>
        </p:txBody>
      </p:sp>
      <p:sp>
        <p:nvSpPr>
          <p:cNvPr id="3" name="Espace réservé du contenu 2"/>
          <p:cNvSpPr>
            <a:spLocks noGrp="1"/>
          </p:cNvSpPr>
          <p:nvPr>
            <p:ph idx="1"/>
          </p:nvPr>
        </p:nvSpPr>
        <p:spPr>
          <a:xfrm>
            <a:off x="609600" y="1600200"/>
            <a:ext cx="7924800" cy="4565104"/>
          </a:xfrm>
        </p:spPr>
        <p:txBody>
          <a:bodyPr>
            <a:noAutofit/>
          </a:bodyPr>
          <a:lstStyle/>
          <a:p>
            <a:r>
              <a:rPr lang="fr-FR" sz="3600" dirty="0"/>
              <a:t>Une jointure est un moyen de regrouper plusieurs tables d’une ou plusieurs bases de données en même temps afin d’analyser des données. Elles peuvent s’utiliser pour faire des Select, des Insert, des Update, des </a:t>
            </a:r>
            <a:r>
              <a:rPr lang="fr-FR" sz="3600" dirty="0" err="1"/>
              <a:t>Delete</a:t>
            </a:r>
            <a:r>
              <a:rPr lang="fr-FR" sz="3600" dirty="0"/>
              <a:t>, etc.</a:t>
            </a:r>
          </a:p>
        </p:txBody>
      </p:sp>
    </p:spTree>
    <p:extLst>
      <p:ext uri="{BB962C8B-B14F-4D97-AF65-F5344CB8AC3E}">
        <p14:creationId xmlns:p14="http://schemas.microsoft.com/office/powerpoint/2010/main" val="2705481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6600" dirty="0" smtClean="0"/>
              <a:t>Les Mots Clés</a:t>
            </a:r>
            <a:endParaRPr lang="fr-FR" sz="6600" dirty="0"/>
          </a:p>
        </p:txBody>
      </p:sp>
      <p:sp>
        <p:nvSpPr>
          <p:cNvPr id="3" name="Espace réservé du contenu 2"/>
          <p:cNvSpPr>
            <a:spLocks noGrp="1"/>
          </p:cNvSpPr>
          <p:nvPr>
            <p:ph idx="1"/>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r>
              <a:rPr lang="fr-FR" b="1" dirty="0">
                <a:ln w="50800"/>
                <a:solidFill>
                  <a:schemeClr val="bg1"/>
                </a:solidFill>
                <a:latin typeface="SimSun" pitchFamily="2" charset="-122"/>
                <a:ea typeface="SimSun" pitchFamily="2" charset="-122"/>
              </a:rPr>
              <a:t>INNER </a:t>
            </a:r>
            <a:r>
              <a:rPr lang="fr-FR" b="1" dirty="0" smtClean="0">
                <a:ln w="50800"/>
                <a:solidFill>
                  <a:schemeClr val="bg1"/>
                </a:solidFill>
                <a:latin typeface="SimSun" pitchFamily="2" charset="-122"/>
                <a:ea typeface="SimSun" pitchFamily="2" charset="-122"/>
              </a:rPr>
              <a:t>JOIN</a:t>
            </a:r>
          </a:p>
          <a:p>
            <a:r>
              <a:rPr lang="fr-FR" b="1" dirty="0">
                <a:ln w="50800"/>
                <a:solidFill>
                  <a:schemeClr val="bg1"/>
                </a:solidFill>
                <a:latin typeface="SimSun" pitchFamily="2" charset="-122"/>
                <a:ea typeface="SimSun" pitchFamily="2" charset="-122"/>
              </a:rPr>
              <a:t>CROSS JOIN </a:t>
            </a:r>
            <a:endParaRPr lang="fr-FR" b="1" dirty="0" smtClean="0">
              <a:ln w="50800"/>
              <a:solidFill>
                <a:schemeClr val="bg1"/>
              </a:solidFill>
              <a:latin typeface="SimSun" pitchFamily="2" charset="-122"/>
              <a:ea typeface="SimSun" pitchFamily="2" charset="-122"/>
            </a:endParaRPr>
          </a:p>
          <a:p>
            <a:r>
              <a:rPr lang="fr-FR" b="1" dirty="0">
                <a:ln w="50800"/>
                <a:solidFill>
                  <a:schemeClr val="bg1"/>
                </a:solidFill>
                <a:latin typeface="SimSun" pitchFamily="2" charset="-122"/>
                <a:ea typeface="SimSun" pitchFamily="2" charset="-122"/>
              </a:rPr>
              <a:t>LEFT </a:t>
            </a:r>
            <a:r>
              <a:rPr lang="fr-FR" b="1" dirty="0" smtClean="0">
                <a:ln w="50800"/>
                <a:solidFill>
                  <a:schemeClr val="bg1"/>
                </a:solidFill>
                <a:latin typeface="SimSun" pitchFamily="2" charset="-122"/>
                <a:ea typeface="SimSun" pitchFamily="2" charset="-122"/>
              </a:rPr>
              <a:t>JOIN</a:t>
            </a:r>
          </a:p>
          <a:p>
            <a:r>
              <a:rPr lang="fr-FR" b="1" dirty="0">
                <a:ln w="50800"/>
                <a:solidFill>
                  <a:schemeClr val="bg1"/>
                </a:solidFill>
                <a:latin typeface="SimSun" pitchFamily="2" charset="-122"/>
                <a:ea typeface="SimSun" pitchFamily="2" charset="-122"/>
              </a:rPr>
              <a:t>RIGHT </a:t>
            </a:r>
            <a:r>
              <a:rPr lang="fr-FR" b="1" dirty="0" smtClean="0">
                <a:ln w="50800"/>
                <a:solidFill>
                  <a:schemeClr val="bg1"/>
                </a:solidFill>
                <a:latin typeface="SimSun" pitchFamily="2" charset="-122"/>
                <a:ea typeface="SimSun" pitchFamily="2" charset="-122"/>
              </a:rPr>
              <a:t>JOIN</a:t>
            </a:r>
          </a:p>
          <a:p>
            <a:r>
              <a:rPr lang="fr-FR" b="1" dirty="0">
                <a:ln w="50800"/>
                <a:solidFill>
                  <a:schemeClr val="bg1"/>
                </a:solidFill>
                <a:latin typeface="SimSun" pitchFamily="2" charset="-122"/>
                <a:ea typeface="SimSun" pitchFamily="2" charset="-122"/>
              </a:rPr>
              <a:t>FULL JOIN </a:t>
            </a:r>
            <a:endParaRPr lang="fr-FR" b="1" dirty="0" smtClean="0">
              <a:ln w="50800"/>
              <a:solidFill>
                <a:schemeClr val="bg1"/>
              </a:solidFill>
              <a:latin typeface="SimSun" pitchFamily="2" charset="-122"/>
              <a:ea typeface="SimSun" pitchFamily="2" charset="-122"/>
            </a:endParaRPr>
          </a:p>
          <a:p>
            <a:r>
              <a:rPr lang="fr-FR" b="1" dirty="0">
                <a:ln w="50800"/>
                <a:solidFill>
                  <a:schemeClr val="bg1"/>
                </a:solidFill>
                <a:latin typeface="SimSun" pitchFamily="2" charset="-122"/>
                <a:ea typeface="SimSun" pitchFamily="2" charset="-122"/>
              </a:rPr>
              <a:t>SELF </a:t>
            </a:r>
            <a:r>
              <a:rPr lang="fr-FR" b="1" dirty="0" smtClean="0">
                <a:ln w="50800"/>
                <a:solidFill>
                  <a:schemeClr val="bg1"/>
                </a:solidFill>
                <a:latin typeface="SimSun" pitchFamily="2" charset="-122"/>
                <a:ea typeface="SimSun" pitchFamily="2" charset="-122"/>
              </a:rPr>
              <a:t>JOIN</a:t>
            </a:r>
          </a:p>
          <a:p>
            <a:r>
              <a:rPr lang="fr-FR" b="1" dirty="0">
                <a:ln w="50800"/>
                <a:solidFill>
                  <a:schemeClr val="bg1"/>
                </a:solidFill>
                <a:latin typeface="SimSun" pitchFamily="2" charset="-122"/>
                <a:ea typeface="SimSun" pitchFamily="2" charset="-122"/>
              </a:rPr>
              <a:t>NATURAL </a:t>
            </a:r>
            <a:r>
              <a:rPr lang="fr-FR" b="1" dirty="0" smtClean="0">
                <a:ln w="50800"/>
                <a:solidFill>
                  <a:schemeClr val="bg1"/>
                </a:solidFill>
                <a:latin typeface="SimSun" pitchFamily="2" charset="-122"/>
                <a:ea typeface="SimSun" pitchFamily="2" charset="-122"/>
              </a:rPr>
              <a:t>JOIN</a:t>
            </a:r>
          </a:p>
          <a:p>
            <a:r>
              <a:rPr lang="fr-FR" b="1" dirty="0">
                <a:ln w="50800"/>
                <a:solidFill>
                  <a:schemeClr val="bg1">
                    <a:shade val="50000"/>
                  </a:schemeClr>
                </a:solidFill>
                <a:latin typeface="SimSun" pitchFamily="2" charset="-122"/>
                <a:ea typeface="SimSun" pitchFamily="2" charset="-122"/>
              </a:rPr>
              <a:t>UNION</a:t>
            </a:r>
            <a:r>
              <a:rPr lang="fr-FR" b="1" dirty="0">
                <a:ln w="50800"/>
                <a:solidFill>
                  <a:schemeClr val="bg1">
                    <a:shade val="50000"/>
                  </a:schemeClr>
                </a:solidFill>
                <a:latin typeface="SimSun" pitchFamily="2" charset="-122"/>
                <a:ea typeface="SimSun" pitchFamily="2" charset="-122"/>
              </a:rPr>
              <a:t> JOIN</a:t>
            </a:r>
            <a:endParaRPr lang="fr-FR" b="1" dirty="0">
              <a:ln w="50800"/>
              <a:solidFill>
                <a:schemeClr val="bg1">
                  <a:shade val="50000"/>
                </a:schemeClr>
              </a:solidFill>
              <a:latin typeface="SimSun" pitchFamily="2" charset="-122"/>
              <a:ea typeface="SimSun" pitchFamily="2" charset="-122"/>
            </a:endParaRPr>
          </a:p>
        </p:txBody>
      </p:sp>
    </p:spTree>
    <p:extLst>
      <p:ext uri="{BB962C8B-B14F-4D97-AF65-F5344CB8AC3E}">
        <p14:creationId xmlns:p14="http://schemas.microsoft.com/office/powerpoint/2010/main" val="4274576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ressources</a:t>
            </a:r>
          </a:p>
        </p:txBody>
      </p:sp>
      <p:sp>
        <p:nvSpPr>
          <p:cNvPr id="3" name="Espace réservé du contenu 2"/>
          <p:cNvSpPr>
            <a:spLocks noGrp="1"/>
          </p:cNvSpPr>
          <p:nvPr>
            <p:ph idx="1"/>
          </p:nvPr>
        </p:nvSpPr>
        <p:spPr/>
        <p:txBody>
          <a:bodyPr/>
          <a:lstStyle/>
          <a:p>
            <a:r>
              <a:rPr lang="fr-FR" dirty="0">
                <a:solidFill>
                  <a:srgbClr val="FF0000"/>
                </a:solidFill>
                <a:hlinkClick r:id="rId2"/>
              </a:rPr>
              <a:t>https://sql.sh/cours/jointures</a:t>
            </a:r>
            <a:endParaRPr lang="fr-FR" dirty="0">
              <a:solidFill>
                <a:srgbClr val="FF0000"/>
              </a:solidFill>
            </a:endParaRPr>
          </a:p>
        </p:txBody>
      </p:sp>
    </p:spTree>
    <p:extLst>
      <p:ext uri="{BB962C8B-B14F-4D97-AF65-F5344CB8AC3E}">
        <p14:creationId xmlns:p14="http://schemas.microsoft.com/office/powerpoint/2010/main" val="27001930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101</TotalTime>
  <Words>57</Words>
  <Application>Microsoft Office PowerPoint</Application>
  <PresentationFormat>Affichage à l'écran (4:3)</PresentationFormat>
  <Paragraphs>14</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Apex</vt:lpstr>
      <vt:lpstr>Les jointures</vt:lpstr>
      <vt:lpstr>Introduction :</vt:lpstr>
      <vt:lpstr>Les Mots Clés</vt:lpstr>
      <vt:lpstr>ressources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jointures</dc:title>
  <dc:creator>Mustapha</dc:creator>
  <cp:lastModifiedBy>Mustapha</cp:lastModifiedBy>
  <cp:revision>7</cp:revision>
  <dcterms:created xsi:type="dcterms:W3CDTF">2019-09-20T09:32:57Z</dcterms:created>
  <dcterms:modified xsi:type="dcterms:W3CDTF">2019-09-21T14:40:19Z</dcterms:modified>
</cp:coreProperties>
</file>