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xique.netmath.ca/coup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xique.netmath.ca/carre-cartesi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xique.netmath.ca/produit-cartesien-densemb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3284984"/>
            <a:ext cx="7200800" cy="936104"/>
          </a:xfrm>
        </p:spPr>
        <p:txBody>
          <a:bodyPr>
            <a:noAutofit/>
          </a:bodyPr>
          <a:lstStyle/>
          <a:p>
            <a:r>
              <a:rPr lang="fr-FR" sz="3200" cap="all" dirty="0"/>
              <a:t>PRODUIT CARTÉSIEN D’ENSEMBLES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2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2276872"/>
            <a:ext cx="7128792" cy="3456384"/>
          </a:xfrm>
        </p:spPr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fr-FR" sz="3000" b="1" i="1" u="sng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PRODUIT CARTÉSIEN </a:t>
            </a:r>
            <a:r>
              <a:rPr lang="fr-FR" sz="3000" b="1" i="1" u="sng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D’ENSEMBLES :</a:t>
            </a:r>
            <a:endParaRPr lang="fr-FR" sz="3000" b="1" i="1" u="sng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4600" dirty="0"/>
              <a:t>Le produit cartésien de l’ensemble A par l’ensemble B est l’ensemble de tous les </a:t>
            </a:r>
            <a:r>
              <a:rPr lang="fr-FR" sz="4600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couples</a:t>
            </a:r>
            <a:r>
              <a:rPr lang="fr-FR" sz="4600" dirty="0"/>
              <a:t> dont l’origine est un élément de l’ensemble A et l’extrémité est un élément de l’ensemble B</a:t>
            </a:r>
            <a:r>
              <a:rPr lang="fr-FR" sz="4600" dirty="0" smtClean="0"/>
              <a:t>.</a:t>
            </a:r>
            <a:endParaRPr lang="fr-FR" sz="4600" dirty="0"/>
          </a:p>
        </p:txBody>
      </p:sp>
    </p:spTree>
    <p:extLst>
      <p:ext uri="{BB962C8B-B14F-4D97-AF65-F5344CB8AC3E}">
        <p14:creationId xmlns:p14="http://schemas.microsoft.com/office/powerpoint/2010/main" val="97664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SYMBOLE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276872"/>
            <a:ext cx="7272808" cy="3384376"/>
          </a:xfrm>
        </p:spPr>
        <p:txBody>
          <a:bodyPr>
            <a:normAutofit/>
          </a:bodyPr>
          <a:lstStyle/>
          <a:p>
            <a:r>
              <a:rPr lang="fr-FR" sz="2200" dirty="0" smtClean="0"/>
              <a:t>Le </a:t>
            </a:r>
            <a:r>
              <a:rPr lang="fr-FR" sz="2200" dirty="0"/>
              <a:t>symbolisme « A ☓ B » se lit : « A produit cartésien B ».</a:t>
            </a:r>
          </a:p>
          <a:p>
            <a:r>
              <a:rPr lang="fr-FR" sz="2200" dirty="0"/>
              <a:t>Le produit cartésien n’est pas commutatif.</a:t>
            </a:r>
          </a:p>
          <a:p>
            <a:r>
              <a:rPr lang="fr-FR" sz="2200" dirty="0"/>
              <a:t>Le produit cartésien est aussi défini par : A ☓ B = {(</a:t>
            </a:r>
            <a:r>
              <a:rPr lang="fr-FR" sz="2200" i="1" dirty="0"/>
              <a:t>x</a:t>
            </a:r>
            <a:r>
              <a:rPr lang="fr-FR" sz="2200" dirty="0"/>
              <a:t>, </a:t>
            </a:r>
            <a:r>
              <a:rPr lang="fr-FR" sz="2200" i="1" dirty="0"/>
              <a:t>y</a:t>
            </a:r>
            <a:r>
              <a:rPr lang="fr-FR" sz="2200" dirty="0" smtClean="0"/>
              <a:t>) | </a:t>
            </a:r>
            <a:r>
              <a:rPr lang="fr-FR" sz="2200" i="1" dirty="0" smtClean="0"/>
              <a:t>x</a:t>
            </a:r>
            <a:r>
              <a:rPr lang="fr-FR" sz="2200" dirty="0"/>
              <a:t> ∈ A ∧ </a:t>
            </a:r>
            <a:r>
              <a:rPr lang="fr-FR" sz="2200" i="1" dirty="0"/>
              <a:t>y</a:t>
            </a:r>
            <a:r>
              <a:rPr lang="fr-FR" sz="2200" dirty="0"/>
              <a:t> ∈ B}.</a:t>
            </a:r>
          </a:p>
          <a:p>
            <a:r>
              <a:rPr lang="fr-FR" sz="2200" dirty="0"/>
              <a:t>Le produit cartésien A ☓ A est généralement noté A22 et est appelé le </a:t>
            </a:r>
            <a:r>
              <a:rPr lang="fr-FR" sz="2200" dirty="0">
                <a:ln>
                  <a:solidFill>
                    <a:srgbClr val="FF0000"/>
                  </a:solidFill>
                </a:ln>
                <a:hlinkClick r:id="rId2"/>
              </a:rPr>
              <a:t>carré cartésien</a:t>
            </a:r>
            <a:r>
              <a:rPr lang="fr-FR" sz="2200" dirty="0"/>
              <a:t> de A</a:t>
            </a:r>
            <a:r>
              <a:rPr lang="fr-FR" sz="2200" dirty="0" smtClean="0"/>
              <a:t>.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50411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348880"/>
            <a:ext cx="7272808" cy="3240360"/>
          </a:xfrm>
        </p:spPr>
        <p:txBody>
          <a:bodyPr>
            <a:noAutofit/>
          </a:bodyPr>
          <a:lstStyle/>
          <a:p>
            <a:r>
              <a:rPr lang="fr-FR" sz="2000" dirty="0" smtClean="0"/>
              <a:t>Soit </a:t>
            </a:r>
            <a:r>
              <a:rPr lang="fr-FR" sz="2000" dirty="0"/>
              <a:t>les ensembles A = {</a:t>
            </a:r>
            <a:r>
              <a:rPr lang="fr-FR" sz="2000" i="1" dirty="0"/>
              <a:t>a</a:t>
            </a:r>
            <a:r>
              <a:rPr lang="fr-FR" sz="2000" dirty="0"/>
              <a:t>, </a:t>
            </a:r>
            <a:r>
              <a:rPr lang="fr-FR" sz="2000" i="1" dirty="0"/>
              <a:t>b</a:t>
            </a:r>
            <a:r>
              <a:rPr lang="fr-FR" sz="2000" dirty="0"/>
              <a:t>, </a:t>
            </a:r>
            <a:r>
              <a:rPr lang="fr-FR" sz="2000" i="1" dirty="0"/>
              <a:t>c</a:t>
            </a:r>
            <a:r>
              <a:rPr lang="fr-FR" sz="2000" dirty="0"/>
              <a:t>} et B = {0, 1, 2}.</a:t>
            </a:r>
          </a:p>
          <a:p>
            <a:r>
              <a:rPr lang="fr-FR" sz="2000" dirty="0"/>
              <a:t>Alors : A ☓ B = {(</a:t>
            </a:r>
            <a:r>
              <a:rPr lang="fr-FR" sz="2000" i="1" dirty="0"/>
              <a:t>a</a:t>
            </a:r>
            <a:r>
              <a:rPr lang="fr-FR" sz="2000" dirty="0"/>
              <a:t>, 0), (</a:t>
            </a:r>
            <a:r>
              <a:rPr lang="fr-FR" sz="2000" i="1" dirty="0"/>
              <a:t>a</a:t>
            </a:r>
            <a:r>
              <a:rPr lang="fr-FR" sz="2000" dirty="0"/>
              <a:t>, 1), (</a:t>
            </a:r>
            <a:r>
              <a:rPr lang="fr-FR" sz="2000" i="1" dirty="0"/>
              <a:t>a</a:t>
            </a:r>
            <a:r>
              <a:rPr lang="fr-FR" sz="2000" dirty="0"/>
              <a:t>, 2), (</a:t>
            </a:r>
            <a:r>
              <a:rPr lang="fr-FR" sz="2000" i="1" dirty="0"/>
              <a:t>b</a:t>
            </a:r>
            <a:r>
              <a:rPr lang="fr-FR" sz="2000" dirty="0"/>
              <a:t>, 0), (</a:t>
            </a:r>
            <a:r>
              <a:rPr lang="fr-FR" sz="2000" i="1" dirty="0"/>
              <a:t>b</a:t>
            </a:r>
            <a:r>
              <a:rPr lang="fr-FR" sz="2000" dirty="0"/>
              <a:t>, 1), (</a:t>
            </a:r>
            <a:r>
              <a:rPr lang="fr-FR" sz="2000" i="1" dirty="0"/>
              <a:t>b</a:t>
            </a:r>
            <a:r>
              <a:rPr lang="fr-FR" sz="2000" dirty="0"/>
              <a:t>, 2), (</a:t>
            </a:r>
            <a:r>
              <a:rPr lang="fr-FR" sz="2000" i="1" dirty="0"/>
              <a:t>c</a:t>
            </a:r>
            <a:r>
              <a:rPr lang="fr-FR" sz="2000" dirty="0"/>
              <a:t>, 0), (</a:t>
            </a:r>
            <a:r>
              <a:rPr lang="fr-FR" sz="2000" i="1" dirty="0"/>
              <a:t>c</a:t>
            </a:r>
            <a:r>
              <a:rPr lang="fr-FR" sz="2000" dirty="0"/>
              <a:t>, 1), (</a:t>
            </a:r>
            <a:r>
              <a:rPr lang="fr-FR" sz="2000" i="1" dirty="0"/>
              <a:t>c</a:t>
            </a:r>
            <a:r>
              <a:rPr lang="fr-FR" sz="2000" dirty="0"/>
              <a:t>, 2)}.</a:t>
            </a:r>
          </a:p>
          <a:p>
            <a:r>
              <a:rPr lang="fr-FR" sz="2000" dirty="0"/>
              <a:t>Si l’ensemble A comprend </a:t>
            </a:r>
            <a:r>
              <a:rPr lang="fr-FR" sz="2000" i="1" dirty="0"/>
              <a:t>m</a:t>
            </a:r>
            <a:r>
              <a:rPr lang="fr-FR" sz="2000" dirty="0"/>
              <a:t> éléments et l’ensemble B comprend </a:t>
            </a:r>
            <a:r>
              <a:rPr lang="fr-FR" sz="2000" i="1" dirty="0"/>
              <a:t>n</a:t>
            </a:r>
            <a:r>
              <a:rPr lang="fr-FR" sz="2000" dirty="0"/>
              <a:t> éléments, alors le produit cartésien A ☓ B comprend </a:t>
            </a:r>
            <a:r>
              <a:rPr lang="fr-FR" sz="2000" i="1" dirty="0"/>
              <a:t>m</a:t>
            </a:r>
            <a:r>
              <a:rPr lang="fr-FR" sz="2000" dirty="0"/>
              <a:t> ☓ </a:t>
            </a:r>
            <a:r>
              <a:rPr lang="fr-FR" sz="2000" i="1" dirty="0"/>
              <a:t>n</a:t>
            </a:r>
            <a:r>
              <a:rPr lang="fr-FR" sz="2000" dirty="0"/>
              <a:t> éléments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3709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FF0000"/>
                  </a:solidFill>
                </a:ln>
                <a:hlinkClick r:id="rId2"/>
              </a:rPr>
              <a:t>https://lexique.netmath.ca/produit-cartesien-densembles/</a:t>
            </a:r>
            <a:endParaRPr lang="fr-FR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9931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ravate noir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20</TotalTime>
  <Words>77</Words>
  <Application>Microsoft Office PowerPoint</Application>
  <PresentationFormat>Affichage à l'écran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Couture</vt:lpstr>
      <vt:lpstr>Présentation</vt:lpstr>
      <vt:lpstr>Introduction:</vt:lpstr>
      <vt:lpstr>SYMBOLE</vt:lpstr>
      <vt:lpstr>EXEMPLE</vt:lpstr>
      <vt:lpstr>ressources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SQL</dc:title>
  <dc:creator>Mustapha</dc:creator>
  <cp:lastModifiedBy>Mustapha</cp:lastModifiedBy>
  <cp:revision>4</cp:revision>
  <dcterms:created xsi:type="dcterms:W3CDTF">2019-09-20T08:41:58Z</dcterms:created>
  <dcterms:modified xsi:type="dcterms:W3CDTF">2019-09-20T09:22:29Z</dcterms:modified>
</cp:coreProperties>
</file>