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20/09/2019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20/09/2019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20/09/2019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20/09/2019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20/09/2019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20/09/2019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20/09/2019</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20/09/2019</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20/09/2019</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20/09/2019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20/09/2019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20/09/2019</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fr.wikipedia.org/wiki/Structured_Query_Langua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Produit cartésien</a:t>
            </a:r>
            <a:endParaRPr lang="fr-FR" dirty="0"/>
          </a:p>
        </p:txBody>
      </p:sp>
      <p:sp>
        <p:nvSpPr>
          <p:cNvPr id="3" name="Sous-titre 2"/>
          <p:cNvSpPr>
            <a:spLocks noGrp="1"/>
          </p:cNvSpPr>
          <p:nvPr>
            <p:ph type="subTitle" idx="1"/>
          </p:nvPr>
        </p:nvSpPr>
        <p:spPr/>
        <p:txBody>
          <a:bodyPr/>
          <a:lstStyle/>
          <a:p>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produit cartésien</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 On appelle produit cartésien de deux ensembles E et F l'ensemble noté E×F des couples (a,b) où a est un élément de E, et b un élément de F. Par exemple, si E={1,2} et F={a,b,c}, alors E×F={(1,a);(1,b);(1,c);(2,a);(2,b);(2,c)}.</a:t>
            </a:r>
            <a:br>
              <a:rPr lang="fr-FR" dirty="0" smtClean="0"/>
            </a:br>
            <a:r>
              <a:rPr lang="fr-FR" dirty="0" smtClean="0"/>
              <a:t>Ce produit n'est pas commutatif, c'est-à-dire que E×F est différent de F×E comme on le constate aisément sur l'exemple précédent.</a:t>
            </a:r>
          </a:p>
          <a:p>
            <a:r>
              <a:rPr lang="fr-FR" dirty="0" smtClean="0"/>
              <a:t>  Le nombre d'éléments de E×F est le produit du nombre d'éléments de E et du nombre d'éléments de F.</a:t>
            </a: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500042"/>
            <a:ext cx="8229600" cy="1143000"/>
          </a:xfrm>
        </p:spPr>
        <p:txBody>
          <a:bodyPr>
            <a:normAutofit fontScale="90000"/>
          </a:bodyPr>
          <a:lstStyle/>
          <a:p>
            <a:r>
              <a:rPr lang="fr-FR" dirty="0" smtClean="0"/>
              <a:t>Jointures</a:t>
            </a:r>
            <a:br>
              <a:rPr lang="fr-FR" dirty="0" smtClean="0"/>
            </a:b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smtClean="0"/>
              <a:t>En </a:t>
            </a:r>
            <a:r>
              <a:rPr lang="fr-FR" dirty="0" smtClean="0">
                <a:hlinkClick r:id="rId2" tooltip="Structured Query Language"/>
              </a:rPr>
              <a:t>SQL</a:t>
            </a:r>
            <a:r>
              <a:rPr lang="fr-FR" dirty="0" smtClean="0"/>
              <a:t>, une jointure est définie dans la clause FROM, en indiquant le mot clef JOIN pour chaque nouvelle table à joindre à l'une des précédentes et en spécifiant comment, dans un prédicat de jointure introduit par le mot clef ON.</a:t>
            </a:r>
          </a:p>
          <a:p>
            <a:r>
              <a:rPr lang="fr-FR" dirty="0" smtClean="0"/>
              <a:t>Une ancienne syntaxe, remplacée par le JOIN en 1992, consistait à énumérer les tables dans la clause FROM effectuant ainsi un produit cartésien que l'on filtrait par restriction dans la clause WHERE. Cette ancienne syntaxe est aujourd'hui abandonnée du fait de son incapacité à réaliser pleinement les jointures externes.</a:t>
            </a:r>
          </a:p>
          <a:p>
            <a:r>
              <a:rPr lang="fr-FR" dirty="0" smtClean="0"/>
              <a:t>La syntaxe de la jointure est la suivante :</a:t>
            </a:r>
          </a:p>
          <a:p>
            <a:endParaRPr lang="fr-FR" dirty="0"/>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6</Words>
  <PresentationFormat>Affichage à l'écran (4:3)</PresentationFormat>
  <Paragraphs>8</Paragraphs>
  <Slides>3</Slides>
  <Notes>0</Notes>
  <HiddenSlides>0</HiddenSlides>
  <MMClips>0</MMClips>
  <ScaleCrop>false</ScaleCrop>
  <HeadingPairs>
    <vt:vector size="4" baseType="variant">
      <vt:variant>
        <vt:lpstr>Thème</vt:lpstr>
      </vt:variant>
      <vt:variant>
        <vt:i4>1</vt:i4>
      </vt:variant>
      <vt:variant>
        <vt:lpstr>Titres des diapositives</vt:lpstr>
      </vt:variant>
      <vt:variant>
        <vt:i4>3</vt:i4>
      </vt:variant>
    </vt:vector>
  </HeadingPairs>
  <TitlesOfParts>
    <vt:vector size="4" baseType="lpstr">
      <vt:lpstr>Thème Office</vt:lpstr>
      <vt:lpstr>Produit cartésien</vt:lpstr>
      <vt:lpstr>produit cartésien</vt:lpstr>
      <vt:lpstr>Jointures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Produit cartésien</dc:title>
  <dc:creator>TP</dc:creator>
  <cp:lastModifiedBy>TP</cp:lastModifiedBy>
  <cp:revision>2</cp:revision>
  <dcterms:created xsi:type="dcterms:W3CDTF">2019-09-20T09:20:35Z</dcterms:created>
  <dcterms:modified xsi:type="dcterms:W3CDTF">2019-09-20T09:38:43Z</dcterms:modified>
</cp:coreProperties>
</file>