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0575-27E6-4875-84FB-A419A62E9CB6}"/>
              </a:ext>
            </a:extLst>
          </p:cNvPr>
          <p:cNvSpPr>
            <a:spLocks noGrp="1"/>
          </p:cNvSpPr>
          <p:nvPr>
            <p:ph type="ctrTitle"/>
          </p:nvPr>
        </p:nvSpPr>
        <p:spPr>
          <a:xfrm>
            <a:off x="2431031" y="1504663"/>
            <a:ext cx="8637073" cy="2541431"/>
          </a:xfrm>
        </p:spPr>
        <p:txBody>
          <a:bodyPr>
            <a:normAutofit fontScale="90000"/>
          </a:bodyPr>
          <a:lstStyle/>
          <a:p>
            <a:br>
              <a:rPr lang="fr-FR" sz="6000" dirty="0"/>
            </a:br>
            <a:r>
              <a:rPr lang="fr-FR" sz="7300" dirty="0"/>
              <a:t>Jointure</a:t>
            </a:r>
            <a:r>
              <a:rPr lang="fr-FR" sz="6000" dirty="0"/>
              <a:t> </a:t>
            </a:r>
            <a:br>
              <a:rPr lang="fr-FR" sz="6000" dirty="0"/>
            </a:br>
            <a:endParaRPr lang="fr-FR" sz="6000" dirty="0"/>
          </a:p>
        </p:txBody>
      </p:sp>
    </p:spTree>
    <p:extLst>
      <p:ext uri="{BB962C8B-B14F-4D97-AF65-F5344CB8AC3E}">
        <p14:creationId xmlns:p14="http://schemas.microsoft.com/office/powerpoint/2010/main" val="366246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BF547-376D-4E85-BF5F-1C0540EB0509}"/>
              </a:ext>
            </a:extLst>
          </p:cNvPr>
          <p:cNvSpPr>
            <a:spLocks noGrp="1"/>
          </p:cNvSpPr>
          <p:nvPr>
            <p:ph type="title"/>
          </p:nvPr>
        </p:nvSpPr>
        <p:spPr/>
        <p:txBody>
          <a:bodyPr>
            <a:normAutofit/>
          </a:bodyPr>
          <a:lstStyle/>
          <a:p>
            <a:r>
              <a:rPr lang="fr-FR" sz="3600" dirty="0"/>
              <a:t>Définition</a:t>
            </a:r>
          </a:p>
        </p:txBody>
      </p:sp>
      <p:sp>
        <p:nvSpPr>
          <p:cNvPr id="3" name="Espace réservé du contenu 2">
            <a:extLst>
              <a:ext uri="{FF2B5EF4-FFF2-40B4-BE49-F238E27FC236}">
                <a16:creationId xmlns:a16="http://schemas.microsoft.com/office/drawing/2014/main" id="{451CA34D-6CE4-4FA5-BD64-9CB50FD94A5F}"/>
              </a:ext>
            </a:extLst>
          </p:cNvPr>
          <p:cNvSpPr>
            <a:spLocks noGrp="1"/>
          </p:cNvSpPr>
          <p:nvPr>
            <p:ph idx="1"/>
          </p:nvPr>
        </p:nvSpPr>
        <p:spPr/>
        <p:txBody>
          <a:bodyPr/>
          <a:lstStyle/>
          <a:p>
            <a:r>
              <a:rPr lang="fr-FR" dirty="0"/>
              <a:t>En informatique et plus particulièrement dans les bases de données relationnelles, la jointure ou appariement est l'opération permettant d’associer plusieurs tables ou vues de la base par le biais d’un lien logique de données entre les différentes tables ou vues, le lien étant vérifié par le biais d'un prédicat.</a:t>
            </a:r>
          </a:p>
        </p:txBody>
      </p:sp>
    </p:spTree>
    <p:extLst>
      <p:ext uri="{BB962C8B-B14F-4D97-AF65-F5344CB8AC3E}">
        <p14:creationId xmlns:p14="http://schemas.microsoft.com/office/powerpoint/2010/main" val="144050363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5</TotalTime>
  <Words>53</Words>
  <Application>Microsoft Office PowerPoint</Application>
  <PresentationFormat>Grand écran</PresentationFormat>
  <Paragraphs>3</Paragraphs>
  <Slides>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vt:i4>
      </vt:variant>
    </vt:vector>
  </HeadingPairs>
  <TitlesOfParts>
    <vt:vector size="5" baseType="lpstr">
      <vt:lpstr>Arial</vt:lpstr>
      <vt:lpstr>Gill Sans MT</vt:lpstr>
      <vt:lpstr>Galerie</vt:lpstr>
      <vt:lpstr> Jointure  </vt:lpstr>
      <vt:lpstr>Définition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Jointure  </dc:title>
  <dc:creator>Stagiaire</dc:creator>
  <cp:lastModifiedBy>Stagiaire</cp:lastModifiedBy>
  <cp:revision>1</cp:revision>
  <dcterms:created xsi:type="dcterms:W3CDTF">2019-06-01T10:33:13Z</dcterms:created>
  <dcterms:modified xsi:type="dcterms:W3CDTF">2019-06-01T10:39:09Z</dcterms:modified>
</cp:coreProperties>
</file>