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41DF0-A1B0-4E2E-93C4-8F17C8204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Produit Cartésien</a:t>
            </a:r>
          </a:p>
        </p:txBody>
      </p:sp>
    </p:spTree>
    <p:extLst>
      <p:ext uri="{BB962C8B-B14F-4D97-AF65-F5344CB8AC3E}">
        <p14:creationId xmlns:p14="http://schemas.microsoft.com/office/powerpoint/2010/main" val="100157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96997-50F3-4FDB-9E91-66123917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Définition de produit cartésien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EF3F62-D27F-424E-AF91-50A59FAB4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En mathématiques, le produit cartésien de deux ensembles X et Y, appelé ensemble-produit, est l'ensemble de tous les couples dont la première composante appartient à X et la seconde à Y.</a:t>
            </a:r>
          </a:p>
        </p:txBody>
      </p:sp>
    </p:spTree>
    <p:extLst>
      <p:ext uri="{BB962C8B-B14F-4D97-AF65-F5344CB8AC3E}">
        <p14:creationId xmlns:p14="http://schemas.microsoft.com/office/powerpoint/2010/main" val="360929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C805A-79E1-41DE-832A-142503C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8F2923-C891-433B-9F52-9FE342E1B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Soit les ensembles A = {a, b, c} et B = {0, 1, 2}. Alors : A ☓ B = {(a, 0), (a, 1), (a, 2), (b, 0), (b, 1), (b, 2), (c, 0), (c, 1), (c, 2)}. Si l'ensemble A comprend m éléments et l'ensemble B comprend n éléments, alors le </a:t>
            </a:r>
            <a:r>
              <a:rPr lang="fr-FR" sz="2400" b="1" dirty="0"/>
              <a:t>produit cartésien</a:t>
            </a:r>
            <a:r>
              <a:rPr lang="fr-FR" sz="2400" dirty="0"/>
              <a:t> A ☓ B comprend m ☓ n éléments.</a:t>
            </a:r>
          </a:p>
        </p:txBody>
      </p:sp>
    </p:spTree>
    <p:extLst>
      <p:ext uri="{BB962C8B-B14F-4D97-AF65-F5344CB8AC3E}">
        <p14:creationId xmlns:p14="http://schemas.microsoft.com/office/powerpoint/2010/main" val="116670626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141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Galerie</vt:lpstr>
      <vt:lpstr>Produit Cartésien</vt:lpstr>
      <vt:lpstr>Définition de produit cartésien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Produit Cartésien</dc:title>
  <dc:creator>Stagiaire</dc:creator>
  <cp:lastModifiedBy>Stagiaire</cp:lastModifiedBy>
  <cp:revision>1</cp:revision>
  <dcterms:created xsi:type="dcterms:W3CDTF">2019-06-01T10:29:31Z</dcterms:created>
  <dcterms:modified xsi:type="dcterms:W3CDTF">2019-06-01T10:31:44Z</dcterms:modified>
</cp:coreProperties>
</file>