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6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4100CF51-19F7-49FF-8A2D-C139D495289B}" type="datetimeFigureOut">
              <a:rPr lang="fr-FR" smtClean="0"/>
              <a:t>18/10/2019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A290CDA-32FA-4EE6-9097-B7A3FD847A2D}" type="slidenum">
              <a:rPr lang="fr-FR" smtClean="0"/>
              <a:t>‹N°›</a:t>
            </a:fld>
            <a:endParaRPr lang="fr-FR"/>
          </a:p>
        </p:txBody>
      </p:sp>
    </p:spTree>
    <p:extLst>
      <p:ext uri="{BB962C8B-B14F-4D97-AF65-F5344CB8AC3E}">
        <p14:creationId xmlns:p14="http://schemas.microsoft.com/office/powerpoint/2010/main" val="620577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100CF51-19F7-49FF-8A2D-C139D495289B}" type="datetimeFigureOut">
              <a:rPr lang="fr-FR" smtClean="0"/>
              <a:t>18/10/2019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A290CDA-32FA-4EE6-9097-B7A3FD847A2D}" type="slidenum">
              <a:rPr lang="fr-FR" smtClean="0"/>
              <a:t>‹N°›</a:t>
            </a:fld>
            <a:endParaRPr lang="fr-FR"/>
          </a:p>
        </p:txBody>
      </p:sp>
    </p:spTree>
    <p:extLst>
      <p:ext uri="{BB962C8B-B14F-4D97-AF65-F5344CB8AC3E}">
        <p14:creationId xmlns:p14="http://schemas.microsoft.com/office/powerpoint/2010/main" val="3185428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100CF51-19F7-49FF-8A2D-C139D495289B}" type="datetimeFigureOut">
              <a:rPr lang="fr-FR" smtClean="0"/>
              <a:t>18/10/2019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A290CDA-32FA-4EE6-9097-B7A3FD847A2D}" type="slidenum">
              <a:rPr lang="fr-FR" smtClean="0"/>
              <a:t>‹N°›</a:t>
            </a:fld>
            <a:endParaRPr lang="fr-FR"/>
          </a:p>
        </p:txBody>
      </p:sp>
    </p:spTree>
    <p:extLst>
      <p:ext uri="{BB962C8B-B14F-4D97-AF65-F5344CB8AC3E}">
        <p14:creationId xmlns:p14="http://schemas.microsoft.com/office/powerpoint/2010/main" val="747362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100CF51-19F7-49FF-8A2D-C139D495289B}" type="datetimeFigureOut">
              <a:rPr lang="fr-FR" smtClean="0"/>
              <a:t>18/10/2019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A290CDA-32FA-4EE6-9097-B7A3FD847A2D}" type="slidenum">
              <a:rPr lang="fr-FR" smtClean="0"/>
              <a:t>‹N°›</a:t>
            </a:fld>
            <a:endParaRPr lang="fr-FR"/>
          </a:p>
        </p:txBody>
      </p:sp>
    </p:spTree>
    <p:extLst>
      <p:ext uri="{BB962C8B-B14F-4D97-AF65-F5344CB8AC3E}">
        <p14:creationId xmlns:p14="http://schemas.microsoft.com/office/powerpoint/2010/main" val="4050798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4100CF51-19F7-49FF-8A2D-C139D495289B}" type="datetimeFigureOut">
              <a:rPr lang="fr-FR" smtClean="0"/>
              <a:t>18/10/2019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A290CDA-32FA-4EE6-9097-B7A3FD847A2D}" type="slidenum">
              <a:rPr lang="fr-FR" smtClean="0"/>
              <a:t>‹N°›</a:t>
            </a:fld>
            <a:endParaRPr lang="fr-FR"/>
          </a:p>
        </p:txBody>
      </p:sp>
    </p:spTree>
    <p:extLst>
      <p:ext uri="{BB962C8B-B14F-4D97-AF65-F5344CB8AC3E}">
        <p14:creationId xmlns:p14="http://schemas.microsoft.com/office/powerpoint/2010/main" val="1652245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100CF51-19F7-49FF-8A2D-C139D495289B}" type="datetimeFigureOut">
              <a:rPr lang="fr-FR" smtClean="0"/>
              <a:t>18/10/2019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A290CDA-32FA-4EE6-9097-B7A3FD847A2D}" type="slidenum">
              <a:rPr lang="fr-FR" smtClean="0"/>
              <a:t>‹N°›</a:t>
            </a:fld>
            <a:endParaRPr lang="fr-FR"/>
          </a:p>
        </p:txBody>
      </p:sp>
    </p:spTree>
    <p:extLst>
      <p:ext uri="{BB962C8B-B14F-4D97-AF65-F5344CB8AC3E}">
        <p14:creationId xmlns:p14="http://schemas.microsoft.com/office/powerpoint/2010/main" val="2508000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100CF51-19F7-49FF-8A2D-C139D495289B}" type="datetimeFigureOut">
              <a:rPr lang="fr-FR" smtClean="0"/>
              <a:t>18/10/2019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A290CDA-32FA-4EE6-9097-B7A3FD847A2D}" type="slidenum">
              <a:rPr lang="fr-FR" smtClean="0"/>
              <a:t>‹N°›</a:t>
            </a:fld>
            <a:endParaRPr lang="fr-FR"/>
          </a:p>
        </p:txBody>
      </p:sp>
    </p:spTree>
    <p:extLst>
      <p:ext uri="{BB962C8B-B14F-4D97-AF65-F5344CB8AC3E}">
        <p14:creationId xmlns:p14="http://schemas.microsoft.com/office/powerpoint/2010/main" val="2715804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4100CF51-19F7-49FF-8A2D-C139D495289B}" type="datetimeFigureOut">
              <a:rPr lang="fr-FR" smtClean="0"/>
              <a:t>18/10/2019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A290CDA-32FA-4EE6-9097-B7A3FD847A2D}" type="slidenum">
              <a:rPr lang="fr-FR" smtClean="0"/>
              <a:t>‹N°›</a:t>
            </a:fld>
            <a:endParaRPr lang="fr-FR"/>
          </a:p>
        </p:txBody>
      </p:sp>
    </p:spTree>
    <p:extLst>
      <p:ext uri="{BB962C8B-B14F-4D97-AF65-F5344CB8AC3E}">
        <p14:creationId xmlns:p14="http://schemas.microsoft.com/office/powerpoint/2010/main" val="41015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100CF51-19F7-49FF-8A2D-C139D495289B}" type="datetimeFigureOut">
              <a:rPr lang="fr-FR" smtClean="0"/>
              <a:t>18/10/2019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A290CDA-32FA-4EE6-9097-B7A3FD847A2D}" type="slidenum">
              <a:rPr lang="fr-FR" smtClean="0"/>
              <a:t>‹N°›</a:t>
            </a:fld>
            <a:endParaRPr lang="fr-FR"/>
          </a:p>
        </p:txBody>
      </p:sp>
    </p:spTree>
    <p:extLst>
      <p:ext uri="{BB962C8B-B14F-4D97-AF65-F5344CB8AC3E}">
        <p14:creationId xmlns:p14="http://schemas.microsoft.com/office/powerpoint/2010/main" val="2852727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4100CF51-19F7-49FF-8A2D-C139D495289B}" type="datetimeFigureOut">
              <a:rPr lang="fr-FR" smtClean="0"/>
              <a:t>18/10/2019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A290CDA-32FA-4EE6-9097-B7A3FD847A2D}" type="slidenum">
              <a:rPr lang="fr-FR" smtClean="0"/>
              <a:t>‹N°›</a:t>
            </a:fld>
            <a:endParaRPr lang="fr-FR"/>
          </a:p>
        </p:txBody>
      </p:sp>
    </p:spTree>
    <p:extLst>
      <p:ext uri="{BB962C8B-B14F-4D97-AF65-F5344CB8AC3E}">
        <p14:creationId xmlns:p14="http://schemas.microsoft.com/office/powerpoint/2010/main" val="709222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4100CF51-19F7-49FF-8A2D-C139D495289B}" type="datetimeFigureOut">
              <a:rPr lang="fr-FR" smtClean="0"/>
              <a:t>18/10/2019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A290CDA-32FA-4EE6-9097-B7A3FD847A2D}" type="slidenum">
              <a:rPr lang="fr-FR" smtClean="0"/>
              <a:t>‹N°›</a:t>
            </a:fld>
            <a:endParaRPr lang="fr-FR"/>
          </a:p>
        </p:txBody>
      </p:sp>
    </p:spTree>
    <p:extLst>
      <p:ext uri="{BB962C8B-B14F-4D97-AF65-F5344CB8AC3E}">
        <p14:creationId xmlns:p14="http://schemas.microsoft.com/office/powerpoint/2010/main" val="1537725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00CF51-19F7-49FF-8A2D-C139D495289B}" type="datetimeFigureOut">
              <a:rPr lang="fr-FR" smtClean="0"/>
              <a:t>18/10/2019</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290CDA-32FA-4EE6-9097-B7A3FD847A2D}" type="slidenum">
              <a:rPr lang="fr-FR" smtClean="0"/>
              <a:t>‹N°›</a:t>
            </a:fld>
            <a:endParaRPr lang="fr-FR"/>
          </a:p>
        </p:txBody>
      </p:sp>
    </p:spTree>
    <p:extLst>
      <p:ext uri="{BB962C8B-B14F-4D97-AF65-F5344CB8AC3E}">
        <p14:creationId xmlns:p14="http://schemas.microsoft.com/office/powerpoint/2010/main" val="4287001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b="1" dirty="0"/>
              <a:t>Définition des bases de données</a:t>
            </a:r>
            <a:br>
              <a:rPr lang="fr-FR" b="1" dirty="0"/>
            </a:br>
            <a:endParaRPr lang="fr-FR" dirty="0"/>
          </a:p>
        </p:txBody>
      </p:sp>
      <p:sp>
        <p:nvSpPr>
          <p:cNvPr id="3" name="Sous-titre 2"/>
          <p:cNvSpPr>
            <a:spLocks noGrp="1"/>
          </p:cNvSpPr>
          <p:nvPr>
            <p:ph type="subTitle" idx="1"/>
          </p:nvPr>
        </p:nvSpPr>
        <p:spPr>
          <a:xfrm>
            <a:off x="251520" y="3284984"/>
            <a:ext cx="7592888" cy="1944216"/>
          </a:xfrm>
        </p:spPr>
        <p:txBody>
          <a:bodyPr>
            <a:normAutofit fontScale="62500" lnSpcReduction="20000"/>
          </a:bodyPr>
          <a:lstStyle/>
          <a:p>
            <a:pPr algn="l"/>
            <a:r>
              <a:rPr lang="fr-FR" b="1" dirty="0"/>
              <a:t>Une base de données est un ensemble structuré et organisé permettant le stockage de grandes quantités d’informations afin d’en faciliter l’exploitation (ajout, mise à jour, recherche de données). Ces informations sont en rapport avec une activité donnée et peuvent être utilisées par des programmes ou des utilisateurs communs, d’où la nécessité de leur mise en commun. Lumière sur la question.</a:t>
            </a:r>
            <a:endParaRPr lang="fr-FR" dirty="0"/>
          </a:p>
        </p:txBody>
      </p:sp>
    </p:spTree>
    <p:extLst>
      <p:ext uri="{BB962C8B-B14F-4D97-AF65-F5344CB8AC3E}">
        <p14:creationId xmlns:p14="http://schemas.microsoft.com/office/powerpoint/2010/main" val="189952106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9</Words>
  <Application>Microsoft Office PowerPoint</Application>
  <PresentationFormat>Affichage à l'écran (4:3)</PresentationFormat>
  <Paragraphs>2</Paragraphs>
  <Slides>1</Slides>
  <Notes>0</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Thème Office</vt:lpstr>
      <vt:lpstr>Définition des bases de données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Définition des bases de données </dc:title>
  <dc:creator>Utilisateur Windows</dc:creator>
  <cp:lastModifiedBy>Utilisateur Windows</cp:lastModifiedBy>
  <cp:revision>1</cp:revision>
  <dcterms:created xsi:type="dcterms:W3CDTF">2019-10-18T07:50:15Z</dcterms:created>
  <dcterms:modified xsi:type="dcterms:W3CDTF">2019-10-18T07:54:01Z</dcterms:modified>
</cp:coreProperties>
</file>