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5656" y="2060848"/>
            <a:ext cx="6048672" cy="72008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4400" b="1" i="1" u="sng" dirty="0">
                <a:latin typeface="Baskerville Old Face" pitchFamily="18" charset="0"/>
              </a:rPr>
              <a:t>Liste de </a:t>
            </a:r>
            <a:r>
              <a:rPr lang="fr-FR" sz="4400" b="1" i="1" u="sng" dirty="0" smtClean="0">
                <a:latin typeface="Baskerville Old Face" pitchFamily="18" charset="0"/>
              </a:rPr>
              <a:t>module</a:t>
            </a:r>
            <a:endParaRPr lang="fr-FR" sz="4400" b="1" i="1" u="sng" dirty="0">
              <a:latin typeface="Baskerville Old Face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547664" y="3645024"/>
            <a:ext cx="6048672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400" b="1" i="1" u="sng" dirty="0" smtClean="0">
                <a:latin typeface="Baskerville Old Face" pitchFamily="18" charset="0"/>
              </a:rPr>
              <a:t>TDI</a:t>
            </a:r>
            <a:endParaRPr lang="fr-FR" sz="4400" b="1" i="1" u="sng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052736"/>
            <a:ext cx="6440760" cy="928464"/>
          </a:xfrm>
        </p:spPr>
        <p:txBody>
          <a:bodyPr>
            <a:noAutofit/>
          </a:bodyPr>
          <a:lstStyle/>
          <a:p>
            <a:r>
              <a:rPr lang="fr-FR" sz="2000" b="1" i="1" u="sng" dirty="0"/>
              <a:t>Liste de module TDI QUI ONT RELATION AVEC BASE DES DONNES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FR" dirty="0"/>
              <a:t>Programmation Client-serveur </a:t>
            </a:r>
            <a:endParaRPr lang="fr-FR" dirty="0"/>
          </a:p>
          <a:p>
            <a:pPr marL="285750" indent="-285750"/>
            <a:r>
              <a:rPr lang="fr-FR" dirty="0"/>
              <a:t>Programmation de sites Web dynamiques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564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avate noir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</TotalTime>
  <Words>22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Couture</vt:lpstr>
      <vt:lpstr>Liste de module</vt:lpstr>
      <vt:lpstr>Liste de module TDI QUI ONT RELATION AVEC BASE DES DONNES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 module</dc:title>
  <dc:creator>Mustapha</dc:creator>
  <cp:lastModifiedBy>Mustapha</cp:lastModifiedBy>
  <cp:revision>4</cp:revision>
  <dcterms:created xsi:type="dcterms:W3CDTF">2019-10-19T16:05:35Z</dcterms:created>
  <dcterms:modified xsi:type="dcterms:W3CDTF">2019-10-19T16:30:34Z</dcterms:modified>
</cp:coreProperties>
</file>