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418947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046DA1F-DFA0-4F94-99A4-9B458868F9A0}" type="datetimeFigureOut">
              <a:rPr lang="fr-FR" smtClean="0"/>
              <a:t>20/09/2019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20396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2228714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427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113550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10522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1963842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51705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422888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126045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231690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046DA1F-DFA0-4F94-99A4-9B458868F9A0}" type="datetimeFigureOut">
              <a:rPr lang="fr-FR" smtClean="0"/>
              <a:t>20/09/2019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11206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046DA1F-DFA0-4F94-99A4-9B458868F9A0}" type="datetimeFigureOut">
              <a:rPr lang="fr-FR" smtClean="0"/>
              <a:t>20/09/2019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28199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53252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153427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C046DA1F-DFA0-4F94-99A4-9B458868F9A0}" type="datetimeFigureOut">
              <a:rPr lang="fr-FR" smtClean="0"/>
              <a:t>20/09/2019</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699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046DA1F-DFA0-4F94-99A4-9B458868F9A0}" type="datetimeFigureOut">
              <a:rPr lang="fr-FR" smtClean="0"/>
              <a:t>20/09/2019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9B6AD41-325F-48E3-BCE1-BE84D23130AC}" type="slidenum">
              <a:rPr lang="fr-FR" smtClean="0"/>
              <a:t>‹N°›</a:t>
            </a:fld>
            <a:endParaRPr lang="fr-FR"/>
          </a:p>
        </p:txBody>
      </p:sp>
    </p:spTree>
    <p:extLst>
      <p:ext uri="{BB962C8B-B14F-4D97-AF65-F5344CB8AC3E}">
        <p14:creationId xmlns:p14="http://schemas.microsoft.com/office/powerpoint/2010/main" val="26271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46DA1F-DFA0-4F94-99A4-9B458868F9A0}" type="datetimeFigureOut">
              <a:rPr lang="fr-FR" smtClean="0"/>
              <a:t>20/09/2019</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B6AD41-325F-48E3-BCE1-BE84D23130AC}" type="slidenum">
              <a:rPr lang="fr-FR" smtClean="0"/>
              <a:t>‹N°›</a:t>
            </a:fld>
            <a:endParaRPr lang="fr-FR"/>
          </a:p>
        </p:txBody>
      </p:sp>
    </p:spTree>
    <p:extLst>
      <p:ext uri="{BB962C8B-B14F-4D97-AF65-F5344CB8AC3E}">
        <p14:creationId xmlns:p14="http://schemas.microsoft.com/office/powerpoint/2010/main" val="1948704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83A99-43BF-423C-B6F5-6B48FD775066}"/>
              </a:ext>
            </a:extLst>
          </p:cNvPr>
          <p:cNvSpPr>
            <a:spLocks noGrp="1"/>
          </p:cNvSpPr>
          <p:nvPr>
            <p:ph type="title"/>
          </p:nvPr>
        </p:nvSpPr>
        <p:spPr/>
        <p:txBody>
          <a:bodyPr/>
          <a:lstStyle/>
          <a:p>
            <a:r>
              <a:rPr lang="fr-FR" dirty="0"/>
              <a:t>Management Studio	</a:t>
            </a:r>
          </a:p>
        </p:txBody>
      </p:sp>
      <p:sp>
        <p:nvSpPr>
          <p:cNvPr id="3" name="Espace réservé du contenu 2">
            <a:extLst>
              <a:ext uri="{FF2B5EF4-FFF2-40B4-BE49-F238E27FC236}">
                <a16:creationId xmlns:a16="http://schemas.microsoft.com/office/drawing/2014/main" id="{8AA1DFDC-2822-4218-8695-F254C9EB93AD}"/>
              </a:ext>
            </a:extLst>
          </p:cNvPr>
          <p:cNvSpPr>
            <a:spLocks noGrp="1"/>
          </p:cNvSpPr>
          <p:nvPr>
            <p:ph idx="1"/>
          </p:nvPr>
        </p:nvSpPr>
        <p:spPr/>
        <p:txBody>
          <a:bodyPr/>
          <a:lstStyle/>
          <a:p>
            <a:r>
              <a:rPr lang="fr-FR" dirty="0"/>
              <a:t>SQL Server Management Studio est une application logicielle lancée pour la première fois avec Microsoft SQL Server 2005 et utilisée pour la configuration, la gestion et l'administration de tous les composants de Microsoft SQL Server</a:t>
            </a:r>
          </a:p>
        </p:txBody>
      </p:sp>
    </p:spTree>
    <p:extLst>
      <p:ext uri="{BB962C8B-B14F-4D97-AF65-F5344CB8AC3E}">
        <p14:creationId xmlns:p14="http://schemas.microsoft.com/office/powerpoint/2010/main" val="229480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5B332-A1F2-4612-8084-7CE7F3F21F88}"/>
              </a:ext>
            </a:extLst>
          </p:cNvPr>
          <p:cNvSpPr>
            <a:spLocks noGrp="1"/>
          </p:cNvSpPr>
          <p:nvPr>
            <p:ph type="title"/>
          </p:nvPr>
        </p:nvSpPr>
        <p:spPr/>
        <p:txBody>
          <a:bodyPr/>
          <a:lstStyle/>
          <a:p>
            <a:r>
              <a:rPr lang="fr-FR" dirty="0"/>
              <a:t>Lien de téléchargement de management studio	</a:t>
            </a:r>
          </a:p>
        </p:txBody>
      </p:sp>
      <p:sp>
        <p:nvSpPr>
          <p:cNvPr id="3" name="Espace réservé du contenu 2">
            <a:extLst>
              <a:ext uri="{FF2B5EF4-FFF2-40B4-BE49-F238E27FC236}">
                <a16:creationId xmlns:a16="http://schemas.microsoft.com/office/drawing/2014/main" id="{8701166E-42BD-4ADF-8737-B5314388F548}"/>
              </a:ext>
            </a:extLst>
          </p:cNvPr>
          <p:cNvSpPr>
            <a:spLocks noGrp="1"/>
          </p:cNvSpPr>
          <p:nvPr>
            <p:ph idx="1"/>
          </p:nvPr>
        </p:nvSpPr>
        <p:spPr/>
        <p:txBody>
          <a:bodyPr/>
          <a:lstStyle/>
          <a:p>
            <a:r>
              <a:rPr lang="fr-FR" dirty="0"/>
              <a:t>https://docs.microsoft.com/en-us/sql/ssms/download-sql-server-management-studio-ssms?view=sql-server-2017</a:t>
            </a:r>
          </a:p>
        </p:txBody>
      </p:sp>
      <p:pic>
        <p:nvPicPr>
          <p:cNvPr id="4" name="Image 3">
            <a:extLst>
              <a:ext uri="{FF2B5EF4-FFF2-40B4-BE49-F238E27FC236}">
                <a16:creationId xmlns:a16="http://schemas.microsoft.com/office/drawing/2014/main" id="{0D1D376B-FE64-49E3-B528-5F79E05D51FD}"/>
              </a:ext>
            </a:extLst>
          </p:cNvPr>
          <p:cNvPicPr>
            <a:picLocks noChangeAspect="1"/>
          </p:cNvPicPr>
          <p:nvPr/>
        </p:nvPicPr>
        <p:blipFill>
          <a:blip r:embed="rId2"/>
          <a:stretch>
            <a:fillRect/>
          </a:stretch>
        </p:blipFill>
        <p:spPr>
          <a:xfrm>
            <a:off x="1219407" y="2752725"/>
            <a:ext cx="6943725" cy="3979379"/>
          </a:xfrm>
          <a:prstGeom prst="rect">
            <a:avLst/>
          </a:prstGeom>
        </p:spPr>
      </p:pic>
    </p:spTree>
    <p:extLst>
      <p:ext uri="{BB962C8B-B14F-4D97-AF65-F5344CB8AC3E}">
        <p14:creationId xmlns:p14="http://schemas.microsoft.com/office/powerpoint/2010/main" val="4250801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63</Words>
  <Application>Microsoft Office PowerPoint</Application>
  <PresentationFormat>Grand écran</PresentationFormat>
  <Paragraphs>4</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Century Gothic</vt:lpstr>
      <vt:lpstr>Wingdings 3</vt:lpstr>
      <vt:lpstr>Ion</vt:lpstr>
      <vt:lpstr>Management Studio </vt:lpstr>
      <vt:lpstr>Lien de téléchargement de management studio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Studio</dc:title>
  <dc:creator>Stagiaire</dc:creator>
  <cp:lastModifiedBy>Stagiaire</cp:lastModifiedBy>
  <cp:revision>2</cp:revision>
  <dcterms:created xsi:type="dcterms:W3CDTF">2019-09-20T09:12:41Z</dcterms:created>
  <dcterms:modified xsi:type="dcterms:W3CDTF">2019-09-20T09:28:39Z</dcterms:modified>
</cp:coreProperties>
</file>