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51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19/10/2019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19/10/2019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19/10/2019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19/10/2019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19/10/2019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19/10/2019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19/10/2019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19/10/2019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19/10/2019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19/10/2019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fr-F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Cliquez sur l'icône pour ajouter une image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19/10/2019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19/10/2019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ofppt.info/accueil/technicien-specialise/tdi-techniques-de-developpement-informatique/module-22-programmation-client-serveur/" TargetMode="External"/><Relationship Id="rId2" Type="http://schemas.openxmlformats.org/officeDocument/2006/relationships/hyperlink" Target="http://ofppt.info/module-24-programmation-de-sites-web-dynamiques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ofppt.info/accueil/technicien-specialise/tdi-techniques-de-developpement-informatique/module-25-deploiement-dapplications/" TargetMode="External"/><Relationship Id="rId5" Type="http://schemas.openxmlformats.org/officeDocument/2006/relationships/hyperlink" Target="http://ofppt.info/accueil/technicien-specialise/tdi-techniques-de-developpement-informatique/module-18-soutien-technique-en-milieu-de-travail-stage-i/" TargetMode="External"/><Relationship Id="rId4" Type="http://schemas.openxmlformats.org/officeDocument/2006/relationships/hyperlink" Target="http://ofppt.info/accueil/technicien-specialise/tdi-techniques-de-developpement-informatique/module-17-systeme-de-gestion-de-bases-de-donnees-i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260649"/>
            <a:ext cx="7772400" cy="792088"/>
          </a:xfrm>
        </p:spPr>
        <p:txBody>
          <a:bodyPr>
            <a:normAutofit/>
          </a:bodyPr>
          <a:lstStyle/>
          <a:p>
            <a:r>
              <a:rPr lang="fr-FR" sz="2400" dirty="0" smtClean="0"/>
              <a:t>Liste des modules TDI</a:t>
            </a:r>
            <a:endParaRPr lang="fr-FR" sz="2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1520" y="1484784"/>
            <a:ext cx="8712968" cy="5256584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fr-FR" sz="2000" dirty="0">
                <a:hlinkClick r:id="rId2" tooltip="Module 24 Programmation de sites Web dynamiques"/>
              </a:rPr>
              <a:t>Programmation de sites Web </a:t>
            </a:r>
            <a:r>
              <a:rPr lang="fr-FR" sz="2000" dirty="0" smtClean="0">
                <a:hlinkClick r:id="rId2" tooltip="Module 24 Programmation de sites Web dynamiques"/>
              </a:rPr>
              <a:t>dynamiques</a:t>
            </a:r>
            <a:endParaRPr lang="fr-FR" sz="2000" dirty="0" smtClean="0"/>
          </a:p>
          <a:p>
            <a:pPr marL="342900" indent="-342900" algn="l">
              <a:buFontTx/>
              <a:buChar char="-"/>
            </a:pPr>
            <a:r>
              <a:rPr lang="fr-FR" sz="2000" dirty="0">
                <a:hlinkClick r:id="rId3" tooltip="Module 22. Programmation Client-serveur"/>
              </a:rPr>
              <a:t>Programmation </a:t>
            </a:r>
            <a:r>
              <a:rPr lang="fr-FR" sz="2000" dirty="0" smtClean="0">
                <a:hlinkClick r:id="rId3" tooltip="Module 22. Programmation Client-serveur"/>
              </a:rPr>
              <a:t>Client-serveur</a:t>
            </a:r>
            <a:endParaRPr lang="fr-FR" sz="2000" dirty="0" smtClean="0"/>
          </a:p>
          <a:p>
            <a:pPr marL="342900" indent="-342900" algn="l">
              <a:buFontTx/>
              <a:buChar char="-"/>
            </a:pPr>
            <a:r>
              <a:rPr lang="fr-FR" sz="2000" dirty="0">
                <a:hlinkClick r:id="rId4" tooltip="Module 17. Système de gestion de bases de données I"/>
              </a:rPr>
              <a:t>Système de gestion de bases de données </a:t>
            </a:r>
            <a:r>
              <a:rPr lang="fr-FR" sz="2000" dirty="0" smtClean="0">
                <a:hlinkClick r:id="rId4" tooltip="Module 17. Système de gestion de bases de données I"/>
              </a:rPr>
              <a:t>I</a:t>
            </a:r>
            <a:endParaRPr lang="fr-FR" sz="2000" dirty="0" smtClean="0"/>
          </a:p>
          <a:p>
            <a:pPr marL="342900" indent="-342900" algn="l">
              <a:buFontTx/>
              <a:buChar char="-"/>
            </a:pPr>
            <a:r>
              <a:rPr lang="fr-FR" sz="2000" dirty="0">
                <a:hlinkClick r:id="rId5" tooltip="Module 18. Soutien technique en milieu de travail (Stage I)"/>
              </a:rPr>
              <a:t>Soutien technique en milieu de travail (Stage I</a:t>
            </a:r>
            <a:r>
              <a:rPr lang="fr-FR" sz="2000" dirty="0" smtClean="0">
                <a:hlinkClick r:id="rId5" tooltip="Module 18. Soutien technique en milieu de travail (Stage I)"/>
              </a:rPr>
              <a:t>)</a:t>
            </a:r>
            <a:endParaRPr lang="fr-FR" sz="2000" dirty="0" smtClean="0"/>
          </a:p>
          <a:p>
            <a:pPr marL="342900" indent="-342900" algn="l">
              <a:buFontTx/>
              <a:buChar char="-"/>
            </a:pPr>
            <a:r>
              <a:rPr lang="fr-FR" sz="2000">
                <a:hlinkClick r:id="rId6" tooltip="Module 25. Déploiement d’applications"/>
              </a:rPr>
              <a:t>Déploiement </a:t>
            </a:r>
            <a:r>
              <a:rPr lang="fr-FR" sz="2000" smtClean="0">
                <a:hlinkClick r:id="rId6" tooltip="Module 25. Déploiement d’applications"/>
              </a:rPr>
              <a:t>d’applications</a:t>
            </a:r>
            <a:endParaRPr lang="fr-FR" sz="2000" smtClean="0"/>
          </a:p>
          <a:p>
            <a:pPr marL="342900" indent="-342900" algn="l">
              <a:buFontTx/>
              <a:buChar char="-"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1322420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31</Words>
  <Application>Microsoft Office PowerPoint</Application>
  <PresentationFormat>Affichage à l'écran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Apex</vt:lpstr>
      <vt:lpstr>Liste des modules TDI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Liste des modules TDI</dc:title>
  <dc:creator>Omar</dc:creator>
  <cp:lastModifiedBy>Omar</cp:lastModifiedBy>
  <cp:revision>1</cp:revision>
  <dcterms:created xsi:type="dcterms:W3CDTF">2019-10-19T15:37:03Z</dcterms:created>
  <dcterms:modified xsi:type="dcterms:W3CDTF">2019-10-19T15:44:30Z</dcterms:modified>
</cp:coreProperties>
</file>