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BD1A-8148-4F1C-8B21-55A6C2ED39D3}" type="datetimeFigureOut">
              <a:rPr lang="fr-FR" smtClean="0"/>
              <a:pPr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4998-047F-4BCF-83A5-E9BE4885AA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Base_de_donn%C3%A9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7" y="495914"/>
            <a:ext cx="6929486" cy="2290144"/>
          </a:xfrm>
        </p:spPr>
        <p:txBody>
          <a:bodyPr/>
          <a:lstStyle/>
          <a:p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de données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2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Définition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0" dirty="0"/>
              <a:t>Une </a:t>
            </a:r>
            <a:r>
              <a:rPr lang="fr-FR" dirty="0"/>
              <a:t>base de données</a:t>
            </a:r>
            <a:r>
              <a:rPr lang="fr-FR" b="0" dirty="0"/>
              <a:t> </a:t>
            </a:r>
            <a:r>
              <a:rPr lang="fr-FR" b="0" dirty="0" smtClean="0"/>
              <a:t> </a:t>
            </a:r>
            <a:r>
              <a:rPr lang="fr-FR" b="0" dirty="0"/>
              <a:t>permet de stocker et de retrouver l'intégralité de données brutes ou </a:t>
            </a:r>
            <a:r>
              <a:rPr lang="fr-FR" b="0" dirty="0" smtClean="0"/>
              <a:t>d'informations </a:t>
            </a:r>
            <a:r>
              <a:rPr lang="fr-FR" b="0" dirty="0"/>
              <a:t> en rapport avec un thème ou une activité ; celles-ci peuvent être de natures différentes et plus ou moins reliées entre </a:t>
            </a:r>
            <a:r>
              <a:rPr lang="fr-FR" b="0" dirty="0" smtClean="0"/>
              <a:t>elles</a:t>
            </a:r>
            <a:r>
              <a:rPr lang="fr-FR" b="0" baseline="30000" dirty="0" smtClean="0">
                <a:hlinkClick r:id="rId2"/>
              </a:rPr>
              <a:t>1</a:t>
            </a:r>
            <a:r>
              <a:rPr lang="fr-FR" b="0" baseline="30000" dirty="0" smtClean="0"/>
              <a:t>,</a:t>
            </a:r>
            <a:r>
              <a:rPr lang="fr-FR" b="0" baseline="30000" dirty="0" smtClean="0">
                <a:hlinkClick r:id="rId2"/>
              </a:rPr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6495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Mots-Clés</a:t>
            </a:r>
            <a:endParaRPr lang="fr-FR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SGBD</a:t>
            </a:r>
          </a:p>
          <a:p>
            <a:r>
              <a:rPr lang="fr-FR" dirty="0" smtClean="0"/>
              <a:t>MCD</a:t>
            </a:r>
          </a:p>
          <a:p>
            <a:r>
              <a:rPr lang="fr-FR" dirty="0" smtClean="0"/>
              <a:t>MLD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64545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Base de données</vt:lpstr>
      <vt:lpstr>Définition</vt:lpstr>
      <vt:lpstr>Mots-Clés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Utilisateur Windows</dc:creator>
  <cp:lastModifiedBy>TP</cp:lastModifiedBy>
  <cp:revision>3</cp:revision>
  <dcterms:created xsi:type="dcterms:W3CDTF">2019-10-17T14:36:16Z</dcterms:created>
  <dcterms:modified xsi:type="dcterms:W3CDTF">2019-10-18T08:21:49Z</dcterms:modified>
</cp:coreProperties>
</file>