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82E74-0A1F-4586-8D3D-F3E3F76C7A06}" v="108" dt="2019-10-19T16:31:12.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Base de Données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7437175-2893-4A31-9DAD-B18022880A29}"/>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Définition de base de données</a:t>
            </a:r>
            <a:endParaRPr lang="en-US">
              <a:solidFill>
                <a:srgbClr val="FFFFFF"/>
              </a:solidFill>
            </a:endParaRPr>
          </a:p>
        </p:txBody>
      </p:sp>
      <p:sp>
        <p:nvSpPr>
          <p:cNvPr id="3" name="Content Placeholder 2">
            <a:extLst>
              <a:ext uri="{FF2B5EF4-FFF2-40B4-BE49-F238E27FC236}">
                <a16:creationId xmlns:a16="http://schemas.microsoft.com/office/drawing/2014/main" id="{76ECADE5-0F43-4A95-A48F-4D6766CE850F}"/>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r>
              <a:rPr lang="en-US" sz="2400">
                <a:solidFill>
                  <a:srgbClr val="000000"/>
                </a:solidFill>
                <a:ea typeface="+mn-lt"/>
                <a:cs typeface="+mn-lt"/>
              </a:rPr>
              <a:t>Une base de données est un ensemble structuré et organisé de données qui représente un système d'informations sélectionnées de telle sorte qu'elles puissent être consultées par des utilisateurs ou par des programmes. </a:t>
            </a:r>
            <a:endParaRPr lang="en-US" sz="2400">
              <a:solidFill>
                <a:srgbClr val="000000"/>
              </a:solidFill>
            </a:endParaRPr>
          </a:p>
        </p:txBody>
      </p:sp>
    </p:spTree>
    <p:extLst>
      <p:ext uri="{BB962C8B-B14F-4D97-AF65-F5344CB8AC3E}">
        <p14:creationId xmlns:p14="http://schemas.microsoft.com/office/powerpoint/2010/main" val="2306977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Base de Données</vt:lpstr>
      <vt:lpstr>Définition de base de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cp:revision>
  <dcterms:created xsi:type="dcterms:W3CDTF">2019-10-19T16:27:40Z</dcterms:created>
  <dcterms:modified xsi:type="dcterms:W3CDTF">2019-10-19T16:31:24Z</dcterms:modified>
</cp:coreProperties>
</file>