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507517C-203A-46FE-A7E1-588F46BAF553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AA073FF0-29E2-422F-A4B7-6343B30EE3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517C-203A-46FE-A7E1-588F46BAF553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3FF0-29E2-422F-A4B7-6343B30EE3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517C-203A-46FE-A7E1-588F46BAF553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3FF0-29E2-422F-A4B7-6343B30EE3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517C-203A-46FE-A7E1-588F46BAF553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3FF0-29E2-422F-A4B7-6343B30EE3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517C-203A-46FE-A7E1-588F46BAF553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3FF0-29E2-422F-A4B7-6343B30EE3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517C-203A-46FE-A7E1-588F46BAF553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3FF0-29E2-422F-A4B7-6343B30EE38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517C-203A-46FE-A7E1-588F46BAF553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3FF0-29E2-422F-A4B7-6343B30EE38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517C-203A-46FE-A7E1-588F46BAF553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3FF0-29E2-422F-A4B7-6343B30EE3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517C-203A-46FE-A7E1-588F46BAF553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3FF0-29E2-422F-A4B7-6343B30EE3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507517C-203A-46FE-A7E1-588F46BAF553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AA073FF0-29E2-422F-A4B7-6343B30EE3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507517C-203A-46FE-A7E1-588F46BAF553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AA073FF0-29E2-422F-A4B7-6343B30EE3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507517C-203A-46FE-A7E1-588F46BAF553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A073FF0-29E2-422F-A4B7-6343B30EE38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Système d'information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72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système d'information (SI) est un ensemble organisé de ressources qui permet de collecter, stocker, traiter et distribuer de l'information , en général grâce à un ordinateur. Il s'agit d'un système </a:t>
            </a:r>
            <a:r>
              <a:rPr lang="fr-FR" dirty="0" err="1"/>
              <a:t>socio-technique</a:t>
            </a:r>
            <a:r>
              <a:rPr lang="fr-FR" dirty="0"/>
              <a:t> composé de deux </a:t>
            </a:r>
            <a:r>
              <a:rPr lang="fr-FR" dirty="0" err="1"/>
              <a:t>soussystèmes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02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Stocker</a:t>
            </a:r>
          </a:p>
          <a:p>
            <a:r>
              <a:rPr lang="fr-FR" dirty="0" smtClean="0"/>
              <a:t>Traiter</a:t>
            </a:r>
          </a:p>
          <a:p>
            <a:r>
              <a:rPr lang="fr-FR" dirty="0" smtClean="0"/>
              <a:t>Collecter</a:t>
            </a:r>
          </a:p>
          <a:p>
            <a:r>
              <a:rPr lang="fr-FR" dirty="0"/>
              <a:t>système </a:t>
            </a:r>
            <a:r>
              <a:rPr lang="fr-FR"/>
              <a:t>socio-technique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59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naise">
  <a:themeElements>
    <a:clrScheme name="Punaise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naise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nai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9</TotalTime>
  <Words>51</Words>
  <Application>Microsoft Office PowerPoint</Application>
  <PresentationFormat>Affichage à l'écran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Punaise</vt:lpstr>
      <vt:lpstr>Système d'information</vt:lpstr>
      <vt:lpstr>Définitions</vt:lpstr>
      <vt:lpstr>Mots clés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d'information</dc:title>
  <dc:creator>Utilisateur Windows</dc:creator>
  <cp:lastModifiedBy>Utilisateur Windows</cp:lastModifiedBy>
  <cp:revision>1</cp:revision>
  <dcterms:created xsi:type="dcterms:W3CDTF">2019-10-18T07:51:25Z</dcterms:created>
  <dcterms:modified xsi:type="dcterms:W3CDTF">2019-10-18T08:01:07Z</dcterms:modified>
</cp:coreProperties>
</file>