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54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0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73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3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4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3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8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41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8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0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52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35FBF4-1612-444F-8741-A4E05B306F5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0F5CF8-FDB2-433C-9FD0-E6B4FC913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81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881A6-09B8-4026-B65D-D28A4AAB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5847"/>
            <a:ext cx="8689976" cy="2060916"/>
          </a:xfrm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accent2">
                    <a:lumMod val="75000"/>
                  </a:schemeClr>
                </a:solidFill>
              </a:rPr>
              <a:t>Définition de système d’information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D8C9A2-C163-4186-9254-905BD1033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6763"/>
            <a:ext cx="9144000" cy="4445391"/>
          </a:xfrm>
        </p:spPr>
        <p:txBody>
          <a:bodyPr>
            <a:normAutofit fontScale="92500"/>
          </a:bodyPr>
          <a:lstStyle/>
          <a:p>
            <a:pPr algn="l"/>
            <a:r>
              <a:rPr lang="fr-FR" sz="4800" dirty="0">
                <a:solidFill>
                  <a:schemeClr val="tx1"/>
                </a:solidFill>
                <a:latin typeface="Adobe Arabic" panose="02040503050201020203" pitchFamily="18" charset="-78"/>
                <a:ea typeface="Adobe Fan Heiti Std B" panose="020B0700000000000000" pitchFamily="34" charset="-128"/>
                <a:cs typeface="Adobe Arabic" panose="02040503050201020203" pitchFamily="18" charset="-78"/>
              </a:rPr>
              <a:t>Le système d'information (SI) est un ensemble organisé de ressources qui permet de collecter, stocker, traiter et distribuer de l'information1, en général grâce à un ordinateur.</a:t>
            </a:r>
          </a:p>
        </p:txBody>
      </p:sp>
    </p:spTree>
    <p:extLst>
      <p:ext uri="{BB962C8B-B14F-4D97-AF65-F5344CB8AC3E}">
        <p14:creationId xmlns:p14="http://schemas.microsoft.com/office/powerpoint/2010/main" val="177998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83B65-4431-44E4-AD2D-F71B1F7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Les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4ECED-FA98-4278-B706-7BBC1B6730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Système socio-technique</a:t>
            </a:r>
          </a:p>
          <a:p>
            <a:r>
              <a:rPr lang="fr-FR" dirty="0"/>
              <a:t>Electronique </a:t>
            </a:r>
          </a:p>
          <a:p>
            <a:r>
              <a:rPr lang="fr-FR" dirty="0"/>
              <a:t> software</a:t>
            </a:r>
          </a:p>
          <a:p>
            <a:r>
              <a:rPr lang="fr-FR"/>
              <a:t>Hardware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11877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9</TotalTime>
  <Words>45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Adobe Arabic</vt:lpstr>
      <vt:lpstr>Arial</vt:lpstr>
      <vt:lpstr>Tw Cen MT</vt:lpstr>
      <vt:lpstr>Ronds dans l’eau</vt:lpstr>
      <vt:lpstr>Définition de système d’information </vt:lpstr>
      <vt:lpstr>Les mots 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 système d’information </dc:title>
  <dc:creator>Stagiaire</dc:creator>
  <cp:lastModifiedBy>Stagiaire</cp:lastModifiedBy>
  <cp:revision>2</cp:revision>
  <dcterms:created xsi:type="dcterms:W3CDTF">2019-06-01T11:13:21Z</dcterms:created>
  <dcterms:modified xsi:type="dcterms:W3CDTF">2019-06-01T11:23:10Z</dcterms:modified>
</cp:coreProperties>
</file>