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8712968" cy="32018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000" b="0" dirty="0"/>
              <a:t>Le </a:t>
            </a:r>
            <a:r>
              <a:rPr lang="fr-FR" sz="2000" dirty="0"/>
              <a:t>système d’information (SI) est un élément central</a:t>
            </a:r>
            <a:r>
              <a:rPr lang="fr-FR" sz="2000" b="0" dirty="0"/>
              <a:t> d’une entreprise ou d’une organisation. Il permet aux différents acteurs de véhiculer des informations et de communiquer grâce à un ensemble de ressources matérielles, humaines et logicielles. Un SI permet de créer, collecter, stocker, traiter, modifier des informations sous divers formats.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80528" y="1412776"/>
            <a:ext cx="9577064" cy="936104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Définition </a:t>
            </a:r>
            <a:r>
              <a:rPr lang="fr-FR" sz="3200" b="1" dirty="0" smtClean="0">
                <a:solidFill>
                  <a:srgbClr val="FF0000"/>
                </a:solidFill>
              </a:rPr>
              <a:t>de Système </a:t>
            </a:r>
            <a:r>
              <a:rPr lang="fr-FR" sz="3200" b="1" dirty="0">
                <a:solidFill>
                  <a:srgbClr val="FF0000"/>
                </a:solidFill>
              </a:rPr>
              <a:t>d’information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b="1" dirty="0"/>
              <a:t/>
            </a:r>
            <a:br>
              <a:rPr lang="fr-FR" sz="3200" b="1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9008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Mots Clés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2564904"/>
            <a:ext cx="8503920" cy="3534144"/>
          </a:xfrm>
        </p:spPr>
        <p:txBody>
          <a:bodyPr/>
          <a:lstStyle/>
          <a:p>
            <a:r>
              <a:rPr lang="fr-FR" sz="2800" dirty="0"/>
              <a:t>stocker</a:t>
            </a:r>
          </a:p>
          <a:p>
            <a:r>
              <a:rPr lang="fr-FR" sz="2800" dirty="0"/>
              <a:t>traiter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57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Civil</vt:lpstr>
      <vt:lpstr>Définition de Système d’information  </vt:lpstr>
      <vt:lpstr>Mots 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Système d’information  </dc:title>
  <dc:creator>TP</dc:creator>
  <cp:lastModifiedBy>Utilisateur Windows</cp:lastModifiedBy>
  <cp:revision>1</cp:revision>
  <dcterms:created xsi:type="dcterms:W3CDTF">2019-10-17T14:45:44Z</dcterms:created>
  <dcterms:modified xsi:type="dcterms:W3CDTF">2019-10-17T14:49:58Z</dcterms:modified>
</cp:coreProperties>
</file>