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0EBF8-DB4A-4617-8DAE-FF2BDDB064C8}" v="78" dt="2019-10-19T16:20:2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79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F62F9-EB4E-4F5F-AD94-D424B6112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mcd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7BE9-8B47-4DB8-93E2-EE854047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Définition</a:t>
            </a:r>
            <a:r>
              <a:rPr lang="en-US"/>
              <a:t> de MCD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50D1-F378-4D1D-AC62-C6B9BA58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Un </a:t>
            </a:r>
            <a:r>
              <a:rPr lang="en-US" sz="2800" dirty="0" err="1">
                <a:ea typeface="+mn-lt"/>
                <a:cs typeface="+mn-lt"/>
              </a:rPr>
              <a:t>modèle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conceptuel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données</a:t>
            </a:r>
            <a:r>
              <a:rPr lang="en-US" sz="2800" dirty="0">
                <a:ea typeface="+mn-lt"/>
                <a:cs typeface="+mn-lt"/>
              </a:rPr>
              <a:t> (MCD) </a:t>
            </a:r>
            <a:r>
              <a:rPr lang="en-US" sz="2800" dirty="0" err="1">
                <a:ea typeface="+mn-lt"/>
                <a:cs typeface="+mn-lt"/>
              </a:rPr>
              <a:t>est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représentation</a:t>
            </a:r>
            <a:r>
              <a:rPr lang="en-US" sz="2800" dirty="0">
                <a:ea typeface="+mn-lt"/>
                <a:cs typeface="+mn-lt"/>
              </a:rPr>
              <a:t> la plus </a:t>
            </a:r>
            <a:r>
              <a:rPr lang="en-US" sz="2800" dirty="0" err="1">
                <a:ea typeface="+mn-lt"/>
                <a:cs typeface="+mn-lt"/>
              </a:rPr>
              <a:t>abstraite</a:t>
            </a:r>
            <a:r>
              <a:rPr lang="en-US" sz="2800" dirty="0">
                <a:ea typeface="+mn-lt"/>
                <a:cs typeface="+mn-lt"/>
              </a:rPr>
              <a:t> des </a:t>
            </a:r>
            <a:r>
              <a:rPr lang="en-US" sz="2800" dirty="0" err="1">
                <a:ea typeface="+mn-lt"/>
                <a:cs typeface="+mn-lt"/>
              </a:rPr>
              <a:t>données</a:t>
            </a:r>
            <a:r>
              <a:rPr lang="en-US" sz="2800" dirty="0">
                <a:ea typeface="+mn-lt"/>
                <a:cs typeface="+mn-lt"/>
              </a:rPr>
              <a:t> d'un </a:t>
            </a:r>
            <a:r>
              <a:rPr lang="en-US" sz="2800" dirty="0" err="1">
                <a:ea typeface="+mn-lt"/>
                <a:cs typeface="+mn-lt"/>
              </a:rPr>
              <a:t>système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d'information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Les </a:t>
            </a:r>
            <a:r>
              <a:rPr lang="en-US" sz="2800" dirty="0" err="1">
                <a:ea typeface="+mn-lt"/>
                <a:cs typeface="+mn-lt"/>
              </a:rPr>
              <a:t>données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sont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représentées</a:t>
            </a:r>
            <a:r>
              <a:rPr lang="en-US" sz="2800" dirty="0">
                <a:ea typeface="+mn-lt"/>
                <a:cs typeface="+mn-lt"/>
              </a:rPr>
              <a:t> sous </a:t>
            </a:r>
            <a:r>
              <a:rPr lang="en-US" sz="2800" dirty="0" err="1">
                <a:ea typeface="+mn-lt"/>
                <a:cs typeface="+mn-lt"/>
              </a:rPr>
              <a:t>forme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d'entités</a:t>
            </a:r>
            <a:r>
              <a:rPr lang="en-US" sz="2800" dirty="0">
                <a:ea typeface="+mn-lt"/>
                <a:cs typeface="+mn-lt"/>
              </a:rPr>
              <a:t> et </a:t>
            </a:r>
            <a:r>
              <a:rPr lang="en-US" sz="2800" dirty="0" err="1">
                <a:ea typeface="+mn-lt"/>
                <a:cs typeface="+mn-lt"/>
              </a:rPr>
              <a:t>d'associations</a:t>
            </a:r>
            <a:r>
              <a:rPr lang="en-US" sz="2800" dirty="0">
                <a:ea typeface="+mn-lt"/>
                <a:cs typeface="+mn-lt"/>
              </a:rPr>
              <a:t> entre </a:t>
            </a:r>
            <a:r>
              <a:rPr lang="en-US" sz="2800" dirty="0" err="1">
                <a:ea typeface="+mn-lt"/>
                <a:cs typeface="+mn-lt"/>
              </a:rPr>
              <a:t>entité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435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F"/>
      </a:dk2>
      <a:lt2>
        <a:srgbClr val="E6E2E8"/>
      </a:lt2>
      <a:accent1>
        <a:srgbClr val="8FA87F"/>
      </a:accent1>
      <a:accent2>
        <a:srgbClr val="9CA671"/>
      </a:accent2>
      <a:accent3>
        <a:srgbClr val="AAA180"/>
      </a:accent3>
      <a:accent4>
        <a:srgbClr val="BA947F"/>
      </a:accent4>
      <a:accent5>
        <a:srgbClr val="C59395"/>
      </a:accent5>
      <a:accent6>
        <a:srgbClr val="BA7F9B"/>
      </a:accent6>
      <a:hlink>
        <a:srgbClr val="9469AE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SavonVTI</vt:lpstr>
      <vt:lpstr>mcd</vt:lpstr>
      <vt:lpstr>Définition de MCD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17</cp:revision>
  <dcterms:created xsi:type="dcterms:W3CDTF">2013-07-15T20:26:40Z</dcterms:created>
  <dcterms:modified xsi:type="dcterms:W3CDTF">2019-10-19T16:20:57Z</dcterms:modified>
</cp:coreProperties>
</file>