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Définition du MCD</a:t>
            </a:r>
            <a:endParaRPr lang="fr-FR" sz="4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859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fr-FR" sz="2400" dirty="0"/>
              <a:t>Le modèle conceptuel des données (</a:t>
            </a:r>
            <a:r>
              <a:rPr lang="fr-FR" sz="2400" b="1" dirty="0"/>
              <a:t>MCD</a:t>
            </a:r>
            <a:r>
              <a:rPr lang="fr-FR" sz="2400" dirty="0"/>
              <a:t>) a pour but </a:t>
            </a:r>
            <a:r>
              <a:rPr lang="fr-FR" sz="2400" dirty="0" smtClean="0"/>
              <a:t>d'écrire </a:t>
            </a:r>
            <a:r>
              <a:rPr lang="fr-FR" sz="2400" dirty="0"/>
              <a:t>les </a:t>
            </a:r>
            <a:r>
              <a:rPr lang="fr-FR" sz="2400" dirty="0" smtClean="0"/>
              <a:t>informations qui sont </a:t>
            </a:r>
            <a:r>
              <a:rPr lang="fr-FR" sz="2400" dirty="0"/>
              <a:t>utilisées par le système d'information. Il </a:t>
            </a:r>
            <a:r>
              <a:rPr lang="fr-FR" sz="2400" dirty="0" smtClean="0"/>
              <a:t>s'agit </a:t>
            </a:r>
            <a:r>
              <a:rPr lang="fr-FR" sz="2400" dirty="0"/>
              <a:t>d'une représentation des données, </a:t>
            </a:r>
            <a:r>
              <a:rPr lang="fr-FR" sz="2400" dirty="0" smtClean="0"/>
              <a:t>facilement compréhensible</a:t>
            </a:r>
            <a:r>
              <a:rPr lang="fr-FR" sz="2400" dirty="0"/>
              <a:t>, permettant de décrire le système d'information à l'aide d'entités.</a:t>
            </a:r>
          </a:p>
        </p:txBody>
      </p:sp>
    </p:spTree>
    <p:extLst>
      <p:ext uri="{BB962C8B-B14F-4D97-AF65-F5344CB8AC3E}">
        <p14:creationId xmlns:p14="http://schemas.microsoft.com/office/powerpoint/2010/main" val="5133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Mots-Clés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19256" cy="3960480"/>
          </a:xfrm>
        </p:spPr>
        <p:txBody>
          <a:bodyPr/>
          <a:lstStyle/>
          <a:p>
            <a:r>
              <a:rPr lang="fr-FR" dirty="0" smtClean="0"/>
              <a:t>entité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Relation.</a:t>
            </a:r>
          </a:p>
          <a:p>
            <a:r>
              <a:rPr lang="fr-FR" dirty="0" smtClean="0"/>
              <a:t>La cardinalité.</a:t>
            </a:r>
          </a:p>
          <a:p>
            <a:r>
              <a:rPr lang="fr-FR" dirty="0" smtClean="0"/>
              <a:t>Les identifiants.</a:t>
            </a:r>
          </a:p>
          <a:p>
            <a:r>
              <a:rPr lang="fr-FR" dirty="0" smtClean="0"/>
              <a:t>Agrégation.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2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58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Apex</vt:lpstr>
      <vt:lpstr>Définition du MCD</vt:lpstr>
      <vt:lpstr>Mots-Clés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du MCD</dc:title>
  <dc:creator>Omar</dc:creator>
  <cp:lastModifiedBy>Omar</cp:lastModifiedBy>
  <cp:revision>3</cp:revision>
  <dcterms:created xsi:type="dcterms:W3CDTF">2019-09-06T11:13:09Z</dcterms:created>
  <dcterms:modified xsi:type="dcterms:W3CDTF">2019-10-16T09:33:06Z</dcterms:modified>
</cp:coreProperties>
</file>