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3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2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06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05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48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3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606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4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7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50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15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0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0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05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9D304E-5D99-499B-9697-4C874179F913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8150-E603-4C49-A0BD-F73622BFE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172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icrosoft.com/fr-fr/sql-server/sql-server-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426F7-7CE3-4333-AE46-C1314053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Defintion</a:t>
            </a:r>
            <a:r>
              <a:rPr lang="fr-FR" dirty="0"/>
              <a:t> de </a:t>
            </a:r>
            <a:r>
              <a:rPr lang="fr-FR" dirty="0" err="1"/>
              <a:t>Sql</a:t>
            </a:r>
            <a:r>
              <a:rPr lang="fr-FR" dirty="0"/>
              <a:t>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72220-9302-46DF-899B-81C84341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Microsoft SQL Server est un système de gestion de base</a:t>
            </a:r>
          </a:p>
          <a:p>
            <a:pPr marL="0" indent="0">
              <a:buNone/>
            </a:pPr>
            <a:r>
              <a:rPr lang="fr-FR" b="1" dirty="0"/>
              <a:t> de données (SGBD) en langage SQL incorporant entre autres		 un SGBDR (SGBD relationnel ») développé et commercialisé		 par la société Microsoft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94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B20E5-726A-4F21-98F3-37D354BE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pour l’</a:t>
            </a:r>
            <a:r>
              <a:rPr lang="fr-FR" dirty="0" err="1"/>
              <a:t>instalation</a:t>
            </a:r>
            <a:r>
              <a:rPr lang="fr-FR" dirty="0"/>
              <a:t> </a:t>
            </a:r>
            <a:r>
              <a:rPr lang="fr-FR" dirty="0" err="1"/>
              <a:t>Sql</a:t>
            </a:r>
            <a:r>
              <a:rPr lang="fr-FR" dirty="0"/>
              <a:t> server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C347A-B306-4F82-8771-95A66D99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https://www.microsoft.com/fr-fr/sql-server/sql-server-downloads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519E48-012A-4E21-BE36-795C82A1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18" y="2684151"/>
            <a:ext cx="9824855" cy="33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4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44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Defintion de Sql Server</vt:lpstr>
      <vt:lpstr>Lien pour l’instalation Sql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2</cp:revision>
  <dcterms:created xsi:type="dcterms:W3CDTF">2019-09-20T09:09:37Z</dcterms:created>
  <dcterms:modified xsi:type="dcterms:W3CDTF">2019-09-20T09:28:47Z</dcterms:modified>
</cp:coreProperties>
</file>