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B35A359-08DE-456F-BA0B-8DA6B478E7C0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7453AB-A4DB-45D0-9E90-FA7DA067099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Microsoft SQL Server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7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mots clés: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4800" smtClean="0"/>
              <a:t>SJBD</a:t>
            </a:r>
            <a:r>
              <a:rPr lang="fr-FR" sz="4800" dirty="0" smtClean="0"/>
              <a:t/>
            </a:r>
            <a:br>
              <a:rPr lang="fr-FR" sz="4800" dirty="0" smtClean="0"/>
            </a:br>
            <a:r>
              <a:rPr lang="fr-FR" sz="4800" dirty="0" smtClean="0"/>
              <a:t>SBDR</a:t>
            </a:r>
            <a:br>
              <a:rPr lang="fr-FR" sz="4800" dirty="0" smtClean="0"/>
            </a:br>
            <a:r>
              <a:rPr lang="fr-FR" sz="4800" dirty="0" smtClean="0"/>
              <a:t>SGL Server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809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 SQL Server est un système de gestion de base de données (SGBD)</a:t>
            </a:r>
          </a:p>
          <a:p>
            <a:r>
              <a:rPr lang="fr-FR" dirty="0" smtClean="0"/>
              <a:t>Il </a:t>
            </a:r>
            <a:r>
              <a:rPr lang="fr-FR" dirty="0"/>
              <a:t>fonctionne sous les OS Windows et Linux (depuis mars </a:t>
            </a:r>
            <a:r>
              <a:rPr lang="fr-FR" dirty="0" smtClean="0"/>
              <a:t>2016).</a:t>
            </a:r>
          </a:p>
          <a:p>
            <a:r>
              <a:rPr lang="fr-FR" dirty="0"/>
              <a:t>m</a:t>
            </a:r>
            <a:r>
              <a:rPr lang="fr-FR" dirty="0" smtClean="0"/>
              <a:t>ais </a:t>
            </a:r>
            <a:r>
              <a:rPr lang="fr-FR" dirty="0"/>
              <a:t>il est possible de le lancer sur Mac OS via </a:t>
            </a:r>
            <a:r>
              <a:rPr lang="fr-FR" smtClean="0"/>
              <a:t>Docker,car</a:t>
            </a:r>
            <a:r>
              <a:rPr lang="fr-FR" dirty="0" smtClean="0"/>
              <a:t> </a:t>
            </a:r>
            <a:r>
              <a:rPr lang="fr-FR" dirty="0"/>
              <a:t>il en existe une version en téléchargement sur le site </a:t>
            </a:r>
            <a:r>
              <a:rPr lang="fr-FR" dirty="0" smtClean="0"/>
              <a:t>de      Microsoft1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8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les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lles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2072</TotalTime>
  <Words>63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Mailles</vt:lpstr>
      <vt:lpstr>Microsoft SQL Server </vt:lpstr>
      <vt:lpstr>Les mots clés:</vt:lpstr>
      <vt:lpstr>Définition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 </dc:title>
  <dc:creator>HP</dc:creator>
  <cp:lastModifiedBy>HP</cp:lastModifiedBy>
  <cp:revision>5</cp:revision>
  <dcterms:created xsi:type="dcterms:W3CDTF">2019-09-20T08:04:06Z</dcterms:created>
  <dcterms:modified xsi:type="dcterms:W3CDTF">2019-09-22T21:33:39Z</dcterms:modified>
</cp:coreProperties>
</file>