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16466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55F6CA-CFD9-4A57-B0C4-779B86B3E6F9}"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34466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162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146595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67385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844487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50435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034929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899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1712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6766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B55F6CA-CFD9-4A57-B0C4-779B86B3E6F9}"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99979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55F6CA-CFD9-4A57-B0C4-779B86B3E6F9}" type="datetimeFigureOut">
              <a:rPr lang="fr-FR" smtClean="0"/>
              <a:t>24/09/2019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137377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65035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4104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B55F6CA-CFD9-4A57-B0C4-779B86B3E6F9}" type="datetimeFigureOut">
              <a:rPr lang="fr-FR" smtClean="0"/>
              <a:t>24/09/2019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7126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55F6CA-CFD9-4A57-B0C4-779B86B3E6F9}" type="datetimeFigureOut">
              <a:rPr lang="fr-FR" smtClean="0"/>
              <a:t>24/09/2019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10230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55F6CA-CFD9-4A57-B0C4-779B86B3E6F9}" type="datetimeFigureOut">
              <a:rPr lang="fr-FR" smtClean="0"/>
              <a:t>24/09/2019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F5996A-C673-46B6-98DC-26920872DE7D}" type="slidenum">
              <a:rPr lang="fr-FR" smtClean="0"/>
              <a:t>‹N°›</a:t>
            </a:fld>
            <a:endParaRPr lang="fr-FR"/>
          </a:p>
        </p:txBody>
      </p:sp>
    </p:spTree>
    <p:extLst>
      <p:ext uri="{BB962C8B-B14F-4D97-AF65-F5344CB8AC3E}">
        <p14:creationId xmlns:p14="http://schemas.microsoft.com/office/powerpoint/2010/main" val="91346608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anthonyharmant.com/62-glossaire-definition-sq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ABA56-4831-43AB-B4E2-82B83C26C58A}"/>
              </a:ext>
            </a:extLst>
          </p:cNvPr>
          <p:cNvSpPr>
            <a:spLocks noGrp="1"/>
          </p:cNvSpPr>
          <p:nvPr>
            <p:ph type="ctrTitle"/>
          </p:nvPr>
        </p:nvSpPr>
        <p:spPr>
          <a:xfrm>
            <a:off x="1154955" y="1659835"/>
            <a:ext cx="9882090" cy="3329581"/>
          </a:xfrm>
        </p:spPr>
        <p:txBody>
          <a:bodyPr/>
          <a:lstStyle/>
          <a:p>
            <a:r>
              <a:rPr lang="fr-FR" dirty="0"/>
              <a:t>Présentation de SQL </a:t>
            </a:r>
            <a:br>
              <a:rPr lang="fr-FR" dirty="0"/>
            </a:br>
            <a:endParaRPr lang="fr-FR" dirty="0"/>
          </a:p>
        </p:txBody>
      </p:sp>
    </p:spTree>
    <p:extLst>
      <p:ext uri="{BB962C8B-B14F-4D97-AF65-F5344CB8AC3E}">
        <p14:creationId xmlns:p14="http://schemas.microsoft.com/office/powerpoint/2010/main" val="66147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785841-635F-43DF-9542-B2BA0DCBA117}"/>
              </a:ext>
            </a:extLst>
          </p:cNvPr>
          <p:cNvSpPr>
            <a:spLocks noGrp="1"/>
          </p:cNvSpPr>
          <p:nvPr>
            <p:ph type="title"/>
          </p:nvPr>
        </p:nvSpPr>
        <p:spPr/>
        <p:txBody>
          <a:bodyPr/>
          <a:lstStyle/>
          <a:p>
            <a:r>
              <a:rPr lang="fr-FR" b="1" dirty="0">
                <a:hlinkClick r:id="rId2" tooltip="Définition SQL - Lexique Informatique"/>
              </a:rPr>
              <a:t>Définition SQL</a:t>
            </a:r>
            <a:r>
              <a:rPr lang="fr-FR" b="1" dirty="0"/>
              <a:t> :</a:t>
            </a:r>
            <a:endParaRPr lang="fr-FR" dirty="0"/>
          </a:p>
        </p:txBody>
      </p:sp>
      <p:sp>
        <p:nvSpPr>
          <p:cNvPr id="3" name="Espace réservé du contenu 2">
            <a:extLst>
              <a:ext uri="{FF2B5EF4-FFF2-40B4-BE49-F238E27FC236}">
                <a16:creationId xmlns:a16="http://schemas.microsoft.com/office/drawing/2014/main" id="{200A6A99-38DC-467E-B529-2D38C5A070AC}"/>
              </a:ext>
            </a:extLst>
          </p:cNvPr>
          <p:cNvSpPr>
            <a:spLocks noGrp="1"/>
          </p:cNvSpPr>
          <p:nvPr>
            <p:ph idx="1"/>
          </p:nvPr>
        </p:nvSpPr>
        <p:spPr>
          <a:xfrm>
            <a:off x="646112" y="2052918"/>
            <a:ext cx="10697750" cy="4195481"/>
          </a:xfrm>
        </p:spPr>
        <p:txBody>
          <a:bodyPr/>
          <a:lstStyle/>
          <a:p>
            <a:r>
              <a:rPr lang="fr-FR" dirty="0"/>
              <a:t>(</a:t>
            </a:r>
            <a:r>
              <a:rPr lang="fr-FR" dirty="0" err="1"/>
              <a:t>Structured</a:t>
            </a:r>
            <a:r>
              <a:rPr lang="fr-FR" dirty="0"/>
              <a:t> </a:t>
            </a:r>
            <a:r>
              <a:rPr lang="fr-FR" dirty="0" err="1"/>
              <a:t>Query</a:t>
            </a:r>
            <a:r>
              <a:rPr lang="fr-FR" dirty="0"/>
              <a:t> </a:t>
            </a:r>
            <a:r>
              <a:rPr lang="fr-FR" dirty="0" err="1"/>
              <a:t>Language</a:t>
            </a:r>
            <a:r>
              <a:rPr lang="fr-FR" dirty="0"/>
              <a:t>) Langage de requête de base de données et de programmation largement utilisé pour accéder à, interroger, mettre à jour et gérer des données dans des systèmes de bases de données relationnelles.</a:t>
            </a:r>
          </a:p>
          <a:p>
            <a:r>
              <a:rPr lang="fr-FR" dirty="0"/>
              <a:t> En utilisant le langage SQL, vous pouvez extraire des données d'une base de données, créer des bases de données et des objets de base de données, ajouter des données, modifier des données existantes et exécuter d'autres fonctions plus complexes.</a:t>
            </a:r>
          </a:p>
          <a:p>
            <a:r>
              <a:rPr lang="fr-FR" dirty="0"/>
              <a:t> Avec SQL, vous avez également la possibilité de modifier la configuration d'un serveur, de modifier des paramètres de base de données ou de session et de contrôler les instructions de données et d'accès.</a:t>
            </a:r>
          </a:p>
        </p:txBody>
      </p:sp>
    </p:spTree>
    <p:extLst>
      <p:ext uri="{BB962C8B-B14F-4D97-AF65-F5344CB8AC3E}">
        <p14:creationId xmlns:p14="http://schemas.microsoft.com/office/powerpoint/2010/main" val="25869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2E815-0B0C-4B51-99AB-E72F2C6D80E0}"/>
              </a:ext>
            </a:extLst>
          </p:cNvPr>
          <p:cNvSpPr>
            <a:spLocks noGrp="1"/>
          </p:cNvSpPr>
          <p:nvPr>
            <p:ph type="title"/>
          </p:nvPr>
        </p:nvSpPr>
        <p:spPr/>
        <p:txBody>
          <a:bodyPr/>
          <a:lstStyle/>
          <a:p>
            <a:r>
              <a:rPr lang="fr-FR" b="1" dirty="0"/>
              <a:t>SQL SELECT</a:t>
            </a:r>
            <a:br>
              <a:rPr lang="fr-FR" b="1" dirty="0"/>
            </a:br>
            <a:endParaRPr lang="fr-FR" dirty="0"/>
          </a:p>
        </p:txBody>
      </p:sp>
      <p:sp>
        <p:nvSpPr>
          <p:cNvPr id="3" name="Espace réservé du contenu 2">
            <a:extLst>
              <a:ext uri="{FF2B5EF4-FFF2-40B4-BE49-F238E27FC236}">
                <a16:creationId xmlns:a16="http://schemas.microsoft.com/office/drawing/2014/main" id="{CB3F69B5-A7C5-4849-AEDF-66C0E407BCD5}"/>
              </a:ext>
            </a:extLst>
          </p:cNvPr>
          <p:cNvSpPr>
            <a:spLocks noGrp="1"/>
          </p:cNvSpPr>
          <p:nvPr>
            <p:ph idx="1"/>
          </p:nvPr>
        </p:nvSpPr>
        <p:spPr/>
        <p:txBody>
          <a:bodyPr/>
          <a:lstStyle/>
          <a:p>
            <a:pPr fontAlgn="base"/>
            <a:r>
              <a:rPr lang="fr-FR" dirty="0"/>
              <a:t>L’utilisation la plus courante de SQL consiste à lire des données issues de la base de données. Cela s’effectue grâce à la commande SELECT, qui retourne des enregistrements dans un tableau de résultat. Cette commande peut sélectionner une ou plusieurs colonnes d’une table.</a:t>
            </a:r>
          </a:p>
          <a:p>
            <a:pPr fontAlgn="base"/>
            <a:endParaRPr lang="fr-FR" dirty="0"/>
          </a:p>
          <a:p>
            <a:pPr fontAlgn="base"/>
            <a:r>
              <a:rPr lang="fr-FR" dirty="0"/>
              <a:t>Syntaxe</a:t>
            </a:r>
          </a:p>
          <a:p>
            <a:pPr lvl="1" fontAlgn="base"/>
            <a:r>
              <a:rPr lang="fr-FR" dirty="0"/>
              <a:t>SELECT nom-du-champ </a:t>
            </a:r>
            <a:r>
              <a:rPr lang="fr-FR" dirty="0" err="1"/>
              <a:t>from</a:t>
            </a:r>
            <a:r>
              <a:rPr lang="fr-FR" dirty="0"/>
              <a:t> nom-du-table</a:t>
            </a:r>
          </a:p>
        </p:txBody>
      </p:sp>
    </p:spTree>
    <p:extLst>
      <p:ext uri="{BB962C8B-B14F-4D97-AF65-F5344CB8AC3E}">
        <p14:creationId xmlns:p14="http://schemas.microsoft.com/office/powerpoint/2010/main" val="20916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4F5C4-AE22-4D48-92D5-D9EB56E678FF}"/>
              </a:ext>
            </a:extLst>
          </p:cNvPr>
          <p:cNvSpPr>
            <a:spLocks noGrp="1"/>
          </p:cNvSpPr>
          <p:nvPr>
            <p:ph type="title"/>
          </p:nvPr>
        </p:nvSpPr>
        <p:spPr/>
        <p:txBody>
          <a:bodyPr/>
          <a:lstStyle/>
          <a:p>
            <a:r>
              <a:rPr lang="fr-FR" b="1" dirty="0"/>
              <a:t>SQL INSERT </a:t>
            </a:r>
            <a:endParaRPr lang="fr-FR" dirty="0"/>
          </a:p>
        </p:txBody>
      </p:sp>
      <p:sp>
        <p:nvSpPr>
          <p:cNvPr id="3" name="Espace réservé du contenu 2">
            <a:extLst>
              <a:ext uri="{FF2B5EF4-FFF2-40B4-BE49-F238E27FC236}">
                <a16:creationId xmlns:a16="http://schemas.microsoft.com/office/drawing/2014/main" id="{163B7DDF-2E39-42D9-BF5B-A3E11DAF326E}"/>
              </a:ext>
            </a:extLst>
          </p:cNvPr>
          <p:cNvSpPr>
            <a:spLocks noGrp="1"/>
          </p:cNvSpPr>
          <p:nvPr>
            <p:ph idx="1"/>
          </p:nvPr>
        </p:nvSpPr>
        <p:spPr/>
        <p:txBody>
          <a:bodyPr/>
          <a:lstStyle/>
          <a:p>
            <a:r>
              <a:rPr lang="fr-FR" dirty="0"/>
              <a:t>L’insertion de données dans une table s’effectue à l’aide de la commande INSERT INTO. Cette commande permet au choix d’inclure une seule ligne à la base existante ou plusieurs lignes d’un coup.</a:t>
            </a:r>
          </a:p>
          <a:p>
            <a:r>
              <a:rPr lang="fr-FR" dirty="0"/>
              <a:t>Syntaxe</a:t>
            </a:r>
          </a:p>
          <a:p>
            <a:pPr lvl="1"/>
            <a:r>
              <a:rPr lang="fr-FR" dirty="0"/>
              <a:t>INSERT INTO table VALUES(‘valeur1’,valeur2’…); </a:t>
            </a:r>
          </a:p>
        </p:txBody>
      </p:sp>
    </p:spTree>
    <p:extLst>
      <p:ext uri="{BB962C8B-B14F-4D97-AF65-F5344CB8AC3E}">
        <p14:creationId xmlns:p14="http://schemas.microsoft.com/office/powerpoint/2010/main" val="196467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B8978-0ED5-43D9-80BA-4467CF490F7B}"/>
              </a:ext>
            </a:extLst>
          </p:cNvPr>
          <p:cNvSpPr>
            <a:spLocks noGrp="1"/>
          </p:cNvSpPr>
          <p:nvPr>
            <p:ph type="title"/>
          </p:nvPr>
        </p:nvSpPr>
        <p:spPr/>
        <p:txBody>
          <a:bodyPr/>
          <a:lstStyle/>
          <a:p>
            <a:r>
              <a:rPr lang="fr-FR" b="1" dirty="0"/>
              <a:t>SQL UPDATE</a:t>
            </a:r>
            <a:br>
              <a:rPr lang="fr-FR" b="1" dirty="0"/>
            </a:br>
            <a:endParaRPr lang="fr-FR" dirty="0"/>
          </a:p>
        </p:txBody>
      </p:sp>
      <p:sp>
        <p:nvSpPr>
          <p:cNvPr id="3" name="Espace réservé du contenu 2">
            <a:extLst>
              <a:ext uri="{FF2B5EF4-FFF2-40B4-BE49-F238E27FC236}">
                <a16:creationId xmlns:a16="http://schemas.microsoft.com/office/drawing/2014/main" id="{93F5F838-3BA9-4737-99C4-3922E28E1A03}"/>
              </a:ext>
            </a:extLst>
          </p:cNvPr>
          <p:cNvSpPr>
            <a:spLocks noGrp="1"/>
          </p:cNvSpPr>
          <p:nvPr>
            <p:ph idx="1"/>
          </p:nvPr>
        </p:nvSpPr>
        <p:spPr/>
        <p:txBody>
          <a:bodyPr/>
          <a:lstStyle/>
          <a:p>
            <a:r>
              <a:rPr lang="fr-FR" dirty="0"/>
              <a:t>La commande UPDATE permet d’effectuer des modifications sur des lignes existantes. Très souvent cette commande est utilisée avec WHERE pour spécifier sur quelles lignes doivent porter la ou les modifications.</a:t>
            </a:r>
          </a:p>
          <a:p>
            <a:endParaRPr lang="fr-FR" dirty="0"/>
          </a:p>
          <a:p>
            <a:r>
              <a:rPr lang="fr-FR" dirty="0"/>
              <a:t>Syntaxes</a:t>
            </a:r>
          </a:p>
          <a:p>
            <a:pPr lvl="1"/>
            <a:r>
              <a:rPr lang="fr-FR" dirty="0"/>
              <a:t>UPDATE table SET nom-colonne = ‘novelle valeur’ WHERE condition;</a:t>
            </a:r>
          </a:p>
        </p:txBody>
      </p:sp>
    </p:spTree>
    <p:extLst>
      <p:ext uri="{BB962C8B-B14F-4D97-AF65-F5344CB8AC3E}">
        <p14:creationId xmlns:p14="http://schemas.microsoft.com/office/powerpoint/2010/main" val="299620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1CC13-F367-45B0-92DB-97D40D56A2AB}"/>
              </a:ext>
            </a:extLst>
          </p:cNvPr>
          <p:cNvSpPr>
            <a:spLocks noGrp="1"/>
          </p:cNvSpPr>
          <p:nvPr>
            <p:ph type="title"/>
          </p:nvPr>
        </p:nvSpPr>
        <p:spPr/>
        <p:txBody>
          <a:bodyPr/>
          <a:lstStyle/>
          <a:p>
            <a:r>
              <a:rPr lang="fr-FR" b="1" dirty="0"/>
              <a:t>SQL DELETE</a:t>
            </a:r>
            <a:br>
              <a:rPr lang="fr-FR" b="1" dirty="0"/>
            </a:br>
            <a:endParaRPr lang="fr-FR" dirty="0"/>
          </a:p>
        </p:txBody>
      </p:sp>
      <p:sp>
        <p:nvSpPr>
          <p:cNvPr id="3" name="Espace réservé du contenu 2">
            <a:extLst>
              <a:ext uri="{FF2B5EF4-FFF2-40B4-BE49-F238E27FC236}">
                <a16:creationId xmlns:a16="http://schemas.microsoft.com/office/drawing/2014/main" id="{CDB44D62-763A-4E00-9335-58AEC2A89D45}"/>
              </a:ext>
            </a:extLst>
          </p:cNvPr>
          <p:cNvSpPr>
            <a:spLocks noGrp="1"/>
          </p:cNvSpPr>
          <p:nvPr>
            <p:ph idx="1"/>
          </p:nvPr>
        </p:nvSpPr>
        <p:spPr/>
        <p:txBody>
          <a:bodyPr/>
          <a:lstStyle/>
          <a:p>
            <a:r>
              <a:rPr lang="fr-FR" dirty="0"/>
              <a:t>La commande DELETE en SQL permet de supprimer des lignes dans une table. En utilisant cette commande associé à WHERE il est possible de sélectionner les lignes concernées qui seront supprimées.</a:t>
            </a:r>
          </a:p>
          <a:p>
            <a:endParaRPr lang="fr-FR" dirty="0"/>
          </a:p>
          <a:p>
            <a:r>
              <a:rPr lang="fr-FR" dirty="0"/>
              <a:t>Syntaxe</a:t>
            </a:r>
          </a:p>
          <a:p>
            <a:pPr lvl="1"/>
            <a:r>
              <a:rPr lang="fr-FR" dirty="0"/>
              <a:t>DELETE FROM table </a:t>
            </a:r>
            <a:r>
              <a:rPr lang="fr-FR"/>
              <a:t>WHERE condition</a:t>
            </a:r>
          </a:p>
        </p:txBody>
      </p:sp>
    </p:spTree>
    <p:extLst>
      <p:ext uri="{BB962C8B-B14F-4D97-AF65-F5344CB8AC3E}">
        <p14:creationId xmlns:p14="http://schemas.microsoft.com/office/powerpoint/2010/main" val="2122511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34</TotalTime>
  <Words>301</Words>
  <Application>Microsoft Office PowerPoint</Application>
  <PresentationFormat>Grand écran</PresentationFormat>
  <Paragraphs>24</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Ion</vt:lpstr>
      <vt:lpstr>Présentation de SQL  </vt:lpstr>
      <vt:lpstr>Définition SQL :</vt:lpstr>
      <vt:lpstr>SQL SELECT </vt:lpstr>
      <vt:lpstr>SQL INSERT </vt:lpstr>
      <vt:lpstr>SQL UPDATE </vt:lpstr>
      <vt:lpstr>SQL DELETE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SQL</dc:title>
  <dc:creator>Stagiaire</dc:creator>
  <cp:lastModifiedBy>Stagiaire</cp:lastModifiedBy>
  <cp:revision>8</cp:revision>
  <dcterms:created xsi:type="dcterms:W3CDTF">2019-09-20T08:41:38Z</dcterms:created>
  <dcterms:modified xsi:type="dcterms:W3CDTF">2019-09-24T14:22:40Z</dcterms:modified>
</cp:coreProperties>
</file>