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EC79C9A-1BCD-41D4-A32E-EA0C3124A628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525F651-7B35-4A8A-BD9E-8B2454EB4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01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9C9A-1BCD-41D4-A32E-EA0C3124A628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651-7B35-4A8A-BD9E-8B2454EB4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01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9C9A-1BCD-41D4-A32E-EA0C3124A628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651-7B35-4A8A-BD9E-8B2454EB4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998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9C9A-1BCD-41D4-A32E-EA0C3124A628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651-7B35-4A8A-BD9E-8B2454EB47E7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814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9C9A-1BCD-41D4-A32E-EA0C3124A628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651-7B35-4A8A-BD9E-8B2454EB4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120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9C9A-1BCD-41D4-A32E-EA0C3124A628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651-7B35-4A8A-BD9E-8B2454EB4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021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9C9A-1BCD-41D4-A32E-EA0C3124A628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651-7B35-4A8A-BD9E-8B2454EB4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623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9C9A-1BCD-41D4-A32E-EA0C3124A628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651-7B35-4A8A-BD9E-8B2454EB4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872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9C9A-1BCD-41D4-A32E-EA0C3124A628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651-7B35-4A8A-BD9E-8B2454EB4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8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9C9A-1BCD-41D4-A32E-EA0C3124A628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651-7B35-4A8A-BD9E-8B2454EB4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4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9C9A-1BCD-41D4-A32E-EA0C3124A628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651-7B35-4A8A-BD9E-8B2454EB4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6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9C9A-1BCD-41D4-A32E-EA0C3124A628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651-7B35-4A8A-BD9E-8B2454EB4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21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9C9A-1BCD-41D4-A32E-EA0C3124A628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651-7B35-4A8A-BD9E-8B2454EB4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22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9C9A-1BCD-41D4-A32E-EA0C3124A628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651-7B35-4A8A-BD9E-8B2454EB4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8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9C9A-1BCD-41D4-A32E-EA0C3124A628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651-7B35-4A8A-BD9E-8B2454EB4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54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9C9A-1BCD-41D4-A32E-EA0C3124A628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651-7B35-4A8A-BD9E-8B2454EB4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99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9C9A-1BCD-41D4-A32E-EA0C3124A628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651-7B35-4A8A-BD9E-8B2454EB4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27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79C9A-1BCD-41D4-A32E-EA0C3124A628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5F651-7B35-4A8A-BD9E-8B2454EB4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68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02CD2-7CB8-4CE0-8C2D-F7AC7EC5D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7523" y="2062162"/>
            <a:ext cx="8791575" cy="2387600"/>
          </a:xfrm>
        </p:spPr>
        <p:txBody>
          <a:bodyPr/>
          <a:lstStyle/>
          <a:p>
            <a:br>
              <a:rPr lang="fr-FR" dirty="0"/>
            </a:br>
            <a:r>
              <a:rPr lang="fr-FR" sz="6000" b="1" dirty="0">
                <a:solidFill>
                  <a:schemeClr val="accent4">
                    <a:lumMod val="50000"/>
                  </a:schemeClr>
                </a:solidFill>
              </a:rPr>
              <a:t>Présentation de SQL 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6D2418-E2E0-46A8-891B-668231F1C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3582267" cy="2050617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010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B4D83-096E-4938-A304-29273DE8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361" y="179573"/>
            <a:ext cx="9905998" cy="1478570"/>
          </a:xfrm>
        </p:spPr>
        <p:txBody>
          <a:bodyPr/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	Qu'est-ce que SQL?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84E6CD-B489-4C82-9EDF-573D4EBB2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89330"/>
            <a:ext cx="9905999" cy="354171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300" dirty="0">
                <a:solidFill>
                  <a:schemeClr val="bg1"/>
                </a:solidFill>
              </a:rPr>
              <a:t>SQL (Structured Query Langage) est un langage de base de données relationnelle. Il permet: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300" dirty="0">
                <a:solidFill>
                  <a:schemeClr val="bg1"/>
                </a:solidFill>
              </a:rPr>
              <a:t>1. La création de base et des tables.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300" dirty="0">
                <a:solidFill>
                  <a:schemeClr val="bg1"/>
                </a:solidFill>
              </a:rPr>
              <a:t>2. L'ajout d'enregistrements sous forme de lignes.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300" dirty="0">
                <a:solidFill>
                  <a:schemeClr val="bg1"/>
                </a:solidFill>
              </a:rPr>
              <a:t>3. L'interrogation de la base.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300" dirty="0">
                <a:solidFill>
                  <a:schemeClr val="bg1"/>
                </a:solidFill>
              </a:rPr>
              <a:t>4. La mise à jour.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300" dirty="0">
                <a:solidFill>
                  <a:schemeClr val="bg1"/>
                </a:solidFill>
              </a:rPr>
              <a:t>5. Le changement de structure de la table: ajout, suppression de colonnes.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300" dirty="0">
                <a:solidFill>
                  <a:schemeClr val="bg1"/>
                </a:solidFill>
              </a:rPr>
              <a:t>6. La gestion de droits d'utilisateurs de la base.</a:t>
            </a:r>
          </a:p>
        </p:txBody>
      </p:sp>
    </p:spTree>
    <p:extLst>
      <p:ext uri="{BB962C8B-B14F-4D97-AF65-F5344CB8AC3E}">
        <p14:creationId xmlns:p14="http://schemas.microsoft.com/office/powerpoint/2010/main" val="308700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1A876-C956-4385-B637-7E9D2C13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chemeClr val="accent1">
                    <a:lumMod val="50000"/>
                  </a:schemeClr>
                </a:solidFill>
              </a:rPr>
              <a:t>	Les principales commandes sont:</a:t>
            </a:r>
            <a:br>
              <a:rPr lang="fr-FR" sz="4000" dirty="0">
                <a:solidFill>
                  <a:schemeClr val="accent1">
                    <a:lumMod val="50000"/>
                  </a:schemeClr>
                </a:solidFill>
              </a:rPr>
            </a:br>
            <a:endParaRPr lang="fr-FR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DC876-246C-4AA0-9BE0-A1DA636A5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CONNECT pour se connecter à une base de donnée.</a:t>
            </a:r>
          </a:p>
          <a:p>
            <a:r>
              <a:rPr lang="fr-FR" sz="3200" dirty="0">
                <a:solidFill>
                  <a:schemeClr val="bg1"/>
                </a:solidFill>
              </a:rPr>
              <a:t>CREATE pour créer une nouvelle base ou une table.</a:t>
            </a:r>
          </a:p>
          <a:p>
            <a:r>
              <a:rPr lang="fr-FR" sz="3200" dirty="0">
                <a:solidFill>
                  <a:schemeClr val="bg1"/>
                </a:solidFill>
              </a:rPr>
              <a:t>INSERT pour ajouter des données.</a:t>
            </a:r>
          </a:p>
          <a:p>
            <a:r>
              <a:rPr lang="fr-FR" sz="3200" dirty="0">
                <a:solidFill>
                  <a:schemeClr val="bg1"/>
                </a:solidFill>
              </a:rPr>
              <a:t>SELECT pour faire une requête sur le contenu.</a:t>
            </a:r>
          </a:p>
        </p:txBody>
      </p:sp>
    </p:spTree>
    <p:extLst>
      <p:ext uri="{BB962C8B-B14F-4D97-AF65-F5344CB8AC3E}">
        <p14:creationId xmlns:p14="http://schemas.microsoft.com/office/powerpoint/2010/main" val="379211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55DDE-D2C0-4822-A192-0C0AB36E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947" y="606454"/>
            <a:ext cx="5265138" cy="1276590"/>
          </a:xfrm>
        </p:spPr>
        <p:txBody>
          <a:bodyPr>
            <a:normAutofit fontScale="90000"/>
          </a:bodyPr>
          <a:lstStyle/>
          <a:p>
            <a:pPr algn="ctr"/>
            <a:br>
              <a:rPr lang="fr-FR" dirty="0"/>
            </a:br>
            <a:r>
              <a:rPr lang="fr-FR" sz="6000" b="1" dirty="0">
                <a:solidFill>
                  <a:schemeClr val="accent1">
                    <a:lumMod val="50000"/>
                  </a:schemeClr>
                </a:solidFill>
              </a:rPr>
              <a:t>Les Requêtes: 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A1B2E79-F29C-4303-8C76-F4956BE69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" t="16044" r="58167" b="17124"/>
          <a:stretch/>
        </p:blipFill>
        <p:spPr>
          <a:xfrm>
            <a:off x="5655212" y="2313125"/>
            <a:ext cx="5781822" cy="103242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F9827BC-B362-4E88-B7B6-4523CF1B5A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9804" r="68848" b="15373"/>
          <a:stretch/>
        </p:blipFill>
        <p:spPr>
          <a:xfrm>
            <a:off x="888298" y="2313124"/>
            <a:ext cx="4304856" cy="161778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5C847D2-75BB-48FD-BA69-04DB0AD1C5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t="19360" r="77256" b="13143"/>
          <a:stretch/>
        </p:blipFill>
        <p:spPr>
          <a:xfrm>
            <a:off x="888299" y="4360985"/>
            <a:ext cx="4304855" cy="161778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BBB69ED-7DC8-4DE1-8AC7-317533E10D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t="9316" r="72927" b="7967"/>
          <a:stretch/>
        </p:blipFill>
        <p:spPr>
          <a:xfrm>
            <a:off x="5657559" y="3699801"/>
            <a:ext cx="5739619" cy="227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89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132610</TotalTime>
  <Words>113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 Présentation de SQL  </vt:lpstr>
      <vt:lpstr> Qu'est-ce que SQL?</vt:lpstr>
      <vt:lpstr> Les principales commandes sont: </vt:lpstr>
      <vt:lpstr> Les Requêtes: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Présentation de SQL  </dc:title>
  <dc:creator>Stagiaire</dc:creator>
  <cp:lastModifiedBy>Stagiaire</cp:lastModifiedBy>
  <cp:revision>6</cp:revision>
  <dcterms:created xsi:type="dcterms:W3CDTF">2019-06-01T10:00:29Z</dcterms:created>
  <dcterms:modified xsi:type="dcterms:W3CDTF">2019-09-21T14:34:24Z</dcterms:modified>
</cp:coreProperties>
</file>