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9100-BE81-42FD-8FDA-5DA6CB11AD23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97D9-D1EF-460C-B438-502F5CD56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9100-BE81-42FD-8FDA-5DA6CB11AD23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97D9-D1EF-460C-B438-502F5CD56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9100-BE81-42FD-8FDA-5DA6CB11AD23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97D9-D1EF-460C-B438-502F5CD56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9100-BE81-42FD-8FDA-5DA6CB11AD23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97D9-D1EF-460C-B438-502F5CD56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9100-BE81-42FD-8FDA-5DA6CB11AD23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97D9-D1EF-460C-B438-502F5CD56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9100-BE81-42FD-8FDA-5DA6CB11AD23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97D9-D1EF-460C-B438-502F5CD56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9100-BE81-42FD-8FDA-5DA6CB11AD23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97D9-D1EF-460C-B438-502F5CD56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9100-BE81-42FD-8FDA-5DA6CB11AD23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97D9-D1EF-460C-B438-502F5CD56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9100-BE81-42FD-8FDA-5DA6CB11AD23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97D9-D1EF-460C-B438-502F5CD56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9100-BE81-42FD-8FDA-5DA6CB11AD23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97D9-D1EF-460C-B438-502F5CD56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9100-BE81-42FD-8FDA-5DA6CB11AD23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97D9-D1EF-460C-B438-502F5CD56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9100-BE81-42FD-8FDA-5DA6CB11AD23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7D9-D1EF-460C-B438-502F5CD56EA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Langage de Définition de Données</a:t>
            </a:r>
            <a:br>
              <a:rPr lang="fr-FR" sz="4000" b="1" dirty="0" smtClean="0"/>
            </a:br>
            <a:r>
              <a:rPr lang="fr-FR" sz="4000" b="1" dirty="0" smtClean="0"/>
              <a:t>(LDD)</a:t>
            </a:r>
            <a:endParaRPr lang="fr-FR" sz="4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0034" y="2643182"/>
            <a:ext cx="8001056" cy="3143272"/>
          </a:xfrm>
        </p:spPr>
        <p:txBody>
          <a:bodyPr>
            <a:normAutofit/>
          </a:bodyPr>
          <a:lstStyle/>
          <a:p>
            <a:r>
              <a:rPr lang="fr-FR" b="1" dirty="0"/>
              <a:t>Un langage de définition de données (</a:t>
            </a:r>
            <a:r>
              <a:rPr lang="fr-FR" b="1" dirty="0" smtClean="0"/>
              <a:t>LDD) </a:t>
            </a:r>
            <a:r>
              <a:rPr lang="fr-FR" b="1" dirty="0"/>
              <a:t>est un langage </a:t>
            </a:r>
            <a:r>
              <a:rPr lang="fr-FR" b="1" dirty="0" smtClean="0"/>
              <a:t>de programmation </a:t>
            </a:r>
            <a:r>
              <a:rPr lang="fr-FR" b="1" dirty="0"/>
              <a:t> manipulant la structure de la </a:t>
            </a:r>
            <a:r>
              <a:rPr lang="fr-FR" b="1" dirty="0" smtClean="0"/>
              <a:t>base de données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Mots Clés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r>
              <a:rPr lang="fr-FR" dirty="0" smtClean="0"/>
              <a:t>Langage de programmation</a:t>
            </a:r>
          </a:p>
          <a:p>
            <a:r>
              <a:rPr lang="fr-FR" dirty="0"/>
              <a:t>structures de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données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Langage de Définition de Données (LDD)</vt:lpstr>
      <vt:lpstr>Les Mots Clés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Définition de Données</dc:title>
  <dc:creator>anas</dc:creator>
  <cp:lastModifiedBy>anas</cp:lastModifiedBy>
  <cp:revision>4</cp:revision>
  <dcterms:created xsi:type="dcterms:W3CDTF">2019-09-27T08:05:29Z</dcterms:created>
  <dcterms:modified xsi:type="dcterms:W3CDTF">2019-09-27T08:40:21Z</dcterms:modified>
</cp:coreProperties>
</file>