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fr-FR" smtClean="0"/>
              <a:t>Modifiez le style du titre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white"/>
        <p:txBody>
          <a:bodyPr/>
          <a:lstStyle/>
          <a:p>
            <a:fld id="{F7F2D8F9-0D6C-4B94-A071-9AFCB57F55DD}" type="datetimeFigureOut">
              <a:rPr lang="fr-FR" smtClean="0"/>
              <a:t>28/09/2019</a:t>
            </a:fld>
            <a:endParaRPr lang="fr-FR"/>
          </a:p>
        </p:txBody>
      </p:sp>
      <p:sp>
        <p:nvSpPr>
          <p:cNvPr id="5" name="Footer Placeholder 4"/>
          <p:cNvSpPr>
            <a:spLocks noGrp="1"/>
          </p:cNvSpPr>
          <p:nvPr>
            <p:ph type="ftr" sz="quarter" idx="11"/>
          </p:nvPr>
        </p:nvSpPr>
        <p:spPr bwMode="white"/>
        <p:txBody>
          <a:bodyPr/>
          <a:lstStyle/>
          <a:p>
            <a:endParaRPr lang="fr-FR"/>
          </a:p>
        </p:txBody>
      </p:sp>
      <p:sp>
        <p:nvSpPr>
          <p:cNvPr id="6" name="Slide Number Placeholder 5"/>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7F2D8F9-0D6C-4B94-A071-9AFCB57F55DD}" type="datetimeFigureOut">
              <a:rPr lang="fr-FR" smtClean="0"/>
              <a:t>28/09/2019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7F2D8F9-0D6C-4B94-A071-9AFCB57F55DD}" type="datetimeFigureOut">
              <a:rPr lang="fr-FR" smtClean="0"/>
              <a:t>28/09/2019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7F2D8F9-0D6C-4B94-A071-9AFCB57F55DD}" type="datetimeFigureOut">
              <a:rPr lang="fr-FR" smtClean="0"/>
              <a:t>28/09/2019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EC7493-C994-41B5-A8D3-0D1D03745811}" type="slidenum">
              <a:rPr lang="fr-FR" smtClean="0"/>
              <a:t>‹N°›</a:t>
            </a:fld>
            <a:endParaRPr lang="fr-F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F2D8F9-0D6C-4B94-A071-9AFCB57F55DD}" type="datetimeFigureOut">
              <a:rPr lang="fr-FR" smtClean="0"/>
              <a:t>28/09/2019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EC7493-C994-41B5-A8D3-0D1D03745811}" type="slidenum">
              <a:rPr lang="fr-FR" smtClean="0"/>
              <a:t>‹N°›</a:t>
            </a:fld>
            <a:endParaRPr lang="fr-F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p:txBody>
          <a:bodyPr/>
          <a:lstStyle/>
          <a:p>
            <a:r>
              <a:rPr lang="fr-FR" smtClean="0"/>
              <a:t>Modifiez le style du titre</a:t>
            </a:r>
            <a:endParaRPr lang="en-US"/>
          </a:p>
        </p:txBody>
      </p:sp>
      <p:sp>
        <p:nvSpPr>
          <p:cNvPr id="5" name="Date Placeholder 4"/>
          <p:cNvSpPr>
            <a:spLocks noGrp="1"/>
          </p:cNvSpPr>
          <p:nvPr>
            <p:ph type="dt" sz="half" idx="10"/>
          </p:nvPr>
        </p:nvSpPr>
        <p:spPr/>
        <p:txBody>
          <a:bodyPr/>
          <a:lstStyle/>
          <a:p>
            <a:fld id="{F7F2D8F9-0D6C-4B94-A071-9AFCB57F55DD}" type="datetimeFigureOut">
              <a:rPr lang="fr-FR" smtClean="0"/>
              <a:t>28/09/2019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EC7493-C994-41B5-A8D3-0D1D03745811}" type="slidenum">
              <a:rPr lang="fr-FR" smtClean="0"/>
              <a:t>‹N°›</a:t>
            </a:fld>
            <a:endParaRPr lang="fr-FR"/>
          </a:p>
        </p:txBody>
      </p:sp>
      <p:sp>
        <p:nvSpPr>
          <p:cNvPr id="12" name="Content Placeholder 11"/>
          <p:cNvSpPr>
            <a:spLocks noGrp="1"/>
          </p:cNvSpPr>
          <p:nvPr>
            <p:ph sz="quarter" idx="14"/>
          </p:nvPr>
        </p:nvSpPr>
        <p:spPr>
          <a:xfrm>
            <a:off x="4648200" y="2438400"/>
            <a:ext cx="3124200" cy="3124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F7F2D8F9-0D6C-4B94-A071-9AFCB57F55DD}" type="datetimeFigureOut">
              <a:rPr lang="fr-FR" smtClean="0"/>
              <a:t>28/09/2019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F7F2D8F9-0D6C-4B94-A071-9AFCB57F55DD}" type="datetimeFigureOut">
              <a:rPr lang="fr-FR" smtClean="0"/>
              <a:t>28/09/2019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FEC7493-C994-41B5-A8D3-0D1D03745811}" type="slidenum">
              <a:rPr lang="fr-FR" smtClean="0"/>
              <a:t>‹N°›</a:t>
            </a:fld>
            <a:endParaRPr lang="fr-F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F2D8F9-0D6C-4B94-A071-9AFCB57F55DD}" type="datetimeFigureOut">
              <a:rPr lang="fr-FR" smtClean="0"/>
              <a:t>28/09/2019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fr-FR" smtClean="0"/>
              <a:t>Modifiez le style du titre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7F2D8F9-0D6C-4B94-A071-9AFCB57F55DD}" type="datetimeFigureOut">
              <a:rPr lang="fr-FR" smtClean="0"/>
              <a:t>28/09/2019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EC7493-C994-41B5-A8D3-0D1D03745811}" type="slidenum">
              <a:rPr lang="fr-FR" smtClean="0"/>
              <a:t>‹N°›</a:t>
            </a:fld>
            <a:endParaRPr lang="fr-FR"/>
          </a:p>
        </p:txBody>
      </p:sp>
      <p:sp>
        <p:nvSpPr>
          <p:cNvPr id="9" name="Content Placeholder 8"/>
          <p:cNvSpPr>
            <a:spLocks noGrp="1"/>
          </p:cNvSpPr>
          <p:nvPr>
            <p:ph sz="quarter" idx="13"/>
          </p:nvPr>
        </p:nvSpPr>
        <p:spPr>
          <a:xfrm>
            <a:off x="1371600" y="1676400"/>
            <a:ext cx="3276600" cy="3505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fr-FR" smtClean="0"/>
              <a:t>Modifiez le style du titre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7F2D8F9-0D6C-4B94-A071-9AFCB57F55DD}" type="datetimeFigureOut">
              <a:rPr lang="fr-FR" smtClean="0"/>
              <a:t>28/09/2019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EC7493-C994-41B5-A8D3-0D1D0374581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F7F2D8F9-0D6C-4B94-A071-9AFCB57F55DD}" type="datetimeFigureOut">
              <a:rPr lang="fr-FR" smtClean="0"/>
              <a:t>28/09/2019</a:t>
            </a:fld>
            <a:endParaRPr lang="fr-FR"/>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fr-FR"/>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FEC7493-C994-41B5-A8D3-0D1D0374581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Cha%C3%AEne_de_caract%C3%A8res" TargetMode="External"/><Relationship Id="rId3" Type="http://schemas.openxmlformats.org/officeDocument/2006/relationships/hyperlink" Target="https://fr.wikipedia.org/wiki/Structured_Query_Language" TargetMode="External"/><Relationship Id="rId7" Type="http://schemas.openxmlformats.org/officeDocument/2006/relationships/hyperlink" Target="https://fr.wikipedia.org/wiki/Nombre" TargetMode="External"/><Relationship Id="rId2" Type="http://schemas.openxmlformats.org/officeDocument/2006/relationships/hyperlink" Target="https://fr.wikipedia.org/wiki/Langage_de_programmation" TargetMode="External"/><Relationship Id="rId1" Type="http://schemas.openxmlformats.org/officeDocument/2006/relationships/slideLayout" Target="../slideLayouts/slideLayout2.xml"/><Relationship Id="rId6" Type="http://schemas.openxmlformats.org/officeDocument/2006/relationships/hyperlink" Target="https://fr.wikipedia.org/wiki/Donn%C3%A9e" TargetMode="External"/><Relationship Id="rId11" Type="http://schemas.openxmlformats.org/officeDocument/2006/relationships/hyperlink" Target="https://fr.wikipedia.org/wiki/Contrainte" TargetMode="External"/><Relationship Id="rId5" Type="http://schemas.openxmlformats.org/officeDocument/2006/relationships/hyperlink" Target="https://fr.wikipedia.org/wiki/Base_de_donn%C3%A9es" TargetMode="External"/><Relationship Id="rId10" Type="http://schemas.openxmlformats.org/officeDocument/2006/relationships/hyperlink" Target="https://fr.wikipedia.org/wiki/Bool%C3%A9en" TargetMode="External"/><Relationship Id="rId4" Type="http://schemas.openxmlformats.org/officeDocument/2006/relationships/hyperlink" Target="https://fr.wikipedia.org/wiki/Structure_de_donn%C3%A9es" TargetMode="External"/><Relationship Id="rId9" Type="http://schemas.openxmlformats.org/officeDocument/2006/relationships/hyperlink" Target="https://fr.wikipedia.org/wiki/Dat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Contrainte" TargetMode="External"/><Relationship Id="rId2" Type="http://schemas.openxmlformats.org/officeDocument/2006/relationships/hyperlink" Target="https://fr.wikipedia.org/wiki/Langage_de_programmation" TargetMode="External"/><Relationship Id="rId1" Type="http://schemas.openxmlformats.org/officeDocument/2006/relationships/slideLayout" Target="../slideLayouts/slideLayout2.xml"/><Relationship Id="rId4" Type="http://schemas.openxmlformats.org/officeDocument/2006/relationships/hyperlink" Target="https://fr.wikipedia.org/wiki/Structure_de_donn%C3%A9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3648" y="1772816"/>
            <a:ext cx="6552728" cy="1655440"/>
          </a:xfrm>
        </p:spPr>
        <p:txBody>
          <a:bodyPr>
            <a:normAutofit fontScale="90000"/>
          </a:bodyPr>
          <a:lstStyle/>
          <a:p>
            <a:r>
              <a:rPr lang="fr-FR" dirty="0" smtClean="0"/>
              <a:t/>
            </a:r>
            <a:br>
              <a:rPr lang="fr-FR" dirty="0" smtClean="0"/>
            </a:br>
            <a:r>
              <a:rPr lang="fr-FR" dirty="0"/>
              <a:t/>
            </a:r>
            <a:br>
              <a:rPr lang="fr-FR" dirty="0"/>
            </a:br>
            <a:r>
              <a:rPr lang="fr-FR" dirty="0" smtClean="0"/>
              <a:t>Langage </a:t>
            </a:r>
            <a:r>
              <a:rPr lang="fr-FR" dirty="0"/>
              <a:t>de définition de données</a:t>
            </a:r>
            <a:br>
              <a:rPr lang="fr-FR" dirty="0"/>
            </a:br>
            <a:endParaRPr lang="fr-FR" dirty="0"/>
          </a:p>
        </p:txBody>
      </p:sp>
      <p:sp>
        <p:nvSpPr>
          <p:cNvPr id="3" name="Sous-titre 2"/>
          <p:cNvSpPr>
            <a:spLocks noGrp="1"/>
          </p:cNvSpPr>
          <p:nvPr>
            <p:ph type="subTitle" idx="1"/>
          </p:nvPr>
        </p:nvSpPr>
        <p:spPr/>
        <p:txBody>
          <a:bodyPr/>
          <a:lstStyle/>
          <a:p>
            <a:r>
              <a:rPr lang="fr-FR" dirty="0" smtClean="0"/>
              <a:t>L,D,D</a:t>
            </a:r>
            <a:endParaRPr lang="fr-FR" dirty="0"/>
          </a:p>
        </p:txBody>
      </p:sp>
    </p:spTree>
    <p:extLst>
      <p:ext uri="{BB962C8B-B14F-4D97-AF65-F5344CB8AC3E}">
        <p14:creationId xmlns:p14="http://schemas.microsoft.com/office/powerpoint/2010/main" val="232178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96752"/>
            <a:ext cx="5516181" cy="1360512"/>
          </a:xfrm>
        </p:spPr>
        <p:txBody>
          <a:bodyPr>
            <a:normAutofit/>
          </a:bodyPr>
          <a:lstStyle/>
          <a:p>
            <a:r>
              <a:rPr lang="fr-FR" dirty="0"/>
              <a:t>définition </a:t>
            </a:r>
            <a:br>
              <a:rPr lang="fr-FR" dirty="0"/>
            </a:br>
            <a:endParaRPr lang="fr-FR" dirty="0"/>
          </a:p>
        </p:txBody>
      </p:sp>
      <p:sp>
        <p:nvSpPr>
          <p:cNvPr id="3" name="Espace réservé du contenu 2"/>
          <p:cNvSpPr>
            <a:spLocks noGrp="1"/>
          </p:cNvSpPr>
          <p:nvPr>
            <p:ph idx="1"/>
          </p:nvPr>
        </p:nvSpPr>
        <p:spPr>
          <a:xfrm>
            <a:off x="1043608" y="2438400"/>
            <a:ext cx="7128792" cy="3366864"/>
          </a:xfrm>
        </p:spPr>
        <p:txBody>
          <a:bodyPr>
            <a:normAutofit fontScale="92500" lnSpcReduction="20000"/>
          </a:bodyPr>
          <a:lstStyle/>
          <a:p>
            <a:r>
              <a:rPr lang="fr-FR"/>
              <a:t> </a:t>
            </a:r>
            <a:r>
              <a:rPr lang="fr-FR" smtClean="0"/>
              <a:t>LDD est </a:t>
            </a:r>
            <a:r>
              <a:rPr lang="fr-FR" dirty="0"/>
              <a:t>un </a:t>
            </a:r>
            <a:r>
              <a:rPr lang="fr-FR" dirty="0">
                <a:hlinkClick r:id="rId2" tooltip="Langage de programmation"/>
              </a:rPr>
              <a:t>langage de programmation</a:t>
            </a:r>
            <a:r>
              <a:rPr lang="fr-FR" dirty="0"/>
              <a:t> et un sous-ensemble de </a:t>
            </a:r>
            <a:r>
              <a:rPr lang="fr-FR" dirty="0">
                <a:hlinkClick r:id="rId3" tooltip="Structured Query Language"/>
              </a:rPr>
              <a:t>SQL</a:t>
            </a:r>
            <a:r>
              <a:rPr lang="fr-FR" dirty="0"/>
              <a:t> pour manipuler les </a:t>
            </a:r>
            <a:r>
              <a:rPr lang="fr-FR" dirty="0">
                <a:hlinkClick r:id="rId4" tooltip="Structure de données"/>
              </a:rPr>
              <a:t>structures de données</a:t>
            </a:r>
            <a:r>
              <a:rPr lang="fr-FR" dirty="0"/>
              <a:t> d'une </a:t>
            </a:r>
            <a:r>
              <a:rPr lang="fr-FR" dirty="0">
                <a:hlinkClick r:id="rId5" tooltip="Base de données"/>
              </a:rPr>
              <a:t>base de données</a:t>
            </a:r>
            <a:r>
              <a:rPr lang="fr-FR" dirty="0"/>
              <a:t>, et non les </a:t>
            </a:r>
            <a:r>
              <a:rPr lang="fr-FR" dirty="0">
                <a:hlinkClick r:id="rId6" tooltip="Donnée"/>
              </a:rPr>
              <a:t>données</a:t>
            </a:r>
            <a:r>
              <a:rPr lang="fr-FR" dirty="0"/>
              <a:t> elles-mêmes</a:t>
            </a:r>
            <a:r>
              <a:rPr lang="fr-FR" dirty="0" smtClean="0"/>
              <a:t>.</a:t>
            </a:r>
          </a:p>
          <a:p>
            <a:r>
              <a:rPr lang="fr-FR" dirty="0"/>
              <a:t>Il permet de définir le domaine des données, c'est-à-dire l'ensemble des valeurs que peut prendre une donnée : </a:t>
            </a:r>
            <a:r>
              <a:rPr lang="fr-FR" dirty="0">
                <a:hlinkClick r:id="rId7" tooltip="Nombre"/>
              </a:rPr>
              <a:t>nombre</a:t>
            </a:r>
            <a:r>
              <a:rPr lang="fr-FR" dirty="0"/>
              <a:t>, </a:t>
            </a:r>
            <a:r>
              <a:rPr lang="fr-FR" dirty="0">
                <a:hlinkClick r:id="rId8" tooltip="Chaîne de caractères"/>
              </a:rPr>
              <a:t>chaîne de caractères</a:t>
            </a:r>
            <a:r>
              <a:rPr lang="fr-FR" dirty="0"/>
              <a:t>, </a:t>
            </a:r>
            <a:r>
              <a:rPr lang="fr-FR" dirty="0">
                <a:hlinkClick r:id="rId9" tooltip="Date"/>
              </a:rPr>
              <a:t>date</a:t>
            </a:r>
            <a:r>
              <a:rPr lang="fr-FR" dirty="0"/>
              <a:t>, </a:t>
            </a:r>
            <a:r>
              <a:rPr lang="fr-FR" dirty="0">
                <a:hlinkClick r:id="rId10" tooltip="Booléen"/>
              </a:rPr>
              <a:t>booléen</a:t>
            </a:r>
            <a:r>
              <a:rPr lang="fr-FR" dirty="0"/>
              <a:t>. Il permet aussi de regrouper les données ayant un lien conceptuel au sein d'une même entité. Il permet également de définir les liens entre plusieurs entités de nature différente. Il permet enfin d'ajouter des </a:t>
            </a:r>
            <a:r>
              <a:rPr lang="fr-FR" dirty="0">
                <a:hlinkClick r:id="rId11" tooltip="Contrainte"/>
              </a:rPr>
              <a:t>contraintes</a:t>
            </a:r>
            <a:r>
              <a:rPr lang="fr-FR" dirty="0"/>
              <a:t> de valeur sur les données.</a:t>
            </a:r>
          </a:p>
        </p:txBody>
      </p:sp>
    </p:spTree>
    <p:extLst>
      <p:ext uri="{BB962C8B-B14F-4D97-AF65-F5344CB8AC3E}">
        <p14:creationId xmlns:p14="http://schemas.microsoft.com/office/powerpoint/2010/main" val="61362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hlinkClick r:id="rId2" tooltip="Langage de programmation"/>
              </a:rPr>
              <a:t>langage de </a:t>
            </a:r>
            <a:r>
              <a:rPr lang="fr-FR" dirty="0" smtClean="0">
                <a:hlinkClick r:id="rId2" tooltip="Langage de programmation"/>
              </a:rPr>
              <a:t>programmation</a:t>
            </a:r>
            <a:endParaRPr lang="fr-FR" dirty="0" smtClean="0"/>
          </a:p>
          <a:p>
            <a:r>
              <a:rPr lang="fr-FR" dirty="0" smtClean="0"/>
              <a:t>SQL</a:t>
            </a:r>
          </a:p>
          <a:p>
            <a:r>
              <a:rPr lang="fr-FR" dirty="0" smtClean="0">
                <a:hlinkClick r:id="rId3" tooltip="Contrainte"/>
              </a:rPr>
              <a:t>Contraintes</a:t>
            </a:r>
            <a:endParaRPr lang="fr-FR" dirty="0" smtClean="0"/>
          </a:p>
          <a:p>
            <a:r>
              <a:rPr lang="fr-FR">
                <a:hlinkClick r:id="rId4" tooltip="Structure de données"/>
              </a:rPr>
              <a:t>structures de données</a:t>
            </a:r>
            <a:endParaRPr lang="fr-FR" dirty="0"/>
          </a:p>
        </p:txBody>
      </p:sp>
    </p:spTree>
    <p:extLst>
      <p:ext uri="{BB962C8B-B14F-4D97-AF65-F5344CB8AC3E}">
        <p14:creationId xmlns:p14="http://schemas.microsoft.com/office/powerpoint/2010/main" val="2711329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Cravate noir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18</TotalTime>
  <Words>10</Words>
  <Application>Microsoft Office PowerPoint</Application>
  <PresentationFormat>Affichage à l'écran (4:3)</PresentationFormat>
  <Paragraphs>9</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Couture</vt:lpstr>
      <vt:lpstr>  Langage de définition de données </vt:lpstr>
      <vt:lpstr>définition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de définition de données</dc:title>
  <dc:creator>Utilisateur Windows</dc:creator>
  <cp:lastModifiedBy>Utilisateur Windows</cp:lastModifiedBy>
  <cp:revision>3</cp:revision>
  <dcterms:created xsi:type="dcterms:W3CDTF">2019-09-27T08:57:06Z</dcterms:created>
  <dcterms:modified xsi:type="dcterms:W3CDTF">2019-09-28T07:45:29Z</dcterms:modified>
</cp:coreProperties>
</file>