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008111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FF0000"/>
                </a:solidFill>
              </a:rPr>
              <a:t>Language de définition </a:t>
            </a:r>
            <a:r>
              <a:rPr lang="fr-FR" b="1" u="sng" smtClean="0">
                <a:solidFill>
                  <a:srgbClr val="FF0000"/>
                </a:solidFill>
              </a:rPr>
              <a:t>de données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7488832" cy="357795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Un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langage de définition de </a:t>
            </a:r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données 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 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 de programmation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et un sous-ensemble de 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pour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manipuler les 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structures de données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d'une base de données ,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et non les 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données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elles-mêmes.</a:t>
            </a:r>
          </a:p>
          <a:p>
            <a:pPr algn="l"/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Il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permet de définir le domaine des données, c'est-à-dire l'ensemble des valeurs que peut prendre une donnée : 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nombre,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chaine de caractères,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date,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booléen. 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69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7772400" cy="1470025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FF0000"/>
                </a:solidFill>
              </a:rPr>
              <a:t>Les mots clés</a:t>
            </a:r>
            <a:endParaRPr lang="fr-FR" sz="4800" b="1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6400800" cy="3505944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language de </a:t>
            </a:r>
            <a:r>
              <a:rPr lang="fr-FR" dirty="0" smtClean="0">
                <a:solidFill>
                  <a:schemeClr val="tx1"/>
                </a:solidFill>
              </a:rPr>
              <a:t>programmation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 structures  de </a:t>
            </a:r>
            <a:r>
              <a:rPr lang="fr-FR" dirty="0" smtClean="0">
                <a:solidFill>
                  <a:schemeClr val="tx1"/>
                </a:solidFill>
              </a:rPr>
              <a:t>données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Données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SQL</a:t>
            </a: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9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260649"/>
            <a:ext cx="7772400" cy="864096"/>
          </a:xfrm>
        </p:spPr>
        <p:txBody>
          <a:bodyPr/>
          <a:lstStyle/>
          <a:p>
            <a:r>
              <a:rPr lang="fr-FR" b="1" dirty="0" err="1">
                <a:solidFill>
                  <a:srgbClr val="FF0000"/>
                </a:solidFill>
              </a:rPr>
              <a:t>create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database</a:t>
            </a:r>
            <a:r>
              <a:rPr lang="fr-FR" b="1" dirty="0">
                <a:solidFill>
                  <a:srgbClr val="FF0000"/>
                </a:solidFill>
              </a:rPr>
              <a:t> base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1124744"/>
            <a:ext cx="6728792" cy="5544616"/>
          </a:xfrm>
        </p:spPr>
        <p:txBody>
          <a:bodyPr>
            <a:noAutofit/>
          </a:bodyPr>
          <a:lstStyle/>
          <a:p>
            <a:pPr algn="l"/>
            <a:r>
              <a:rPr lang="fr-FR" sz="1200" dirty="0" err="1">
                <a:solidFill>
                  <a:schemeClr val="tx1"/>
                </a:solidFill>
              </a:rPr>
              <a:t>create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database</a:t>
            </a:r>
            <a:r>
              <a:rPr lang="fr-FR" sz="1200" dirty="0">
                <a:solidFill>
                  <a:schemeClr val="tx1"/>
                </a:solidFill>
              </a:rPr>
              <a:t> base;</a:t>
            </a:r>
          </a:p>
          <a:p>
            <a:pPr algn="l"/>
            <a:r>
              <a:rPr lang="fr-FR" sz="1200" dirty="0" err="1">
                <a:solidFill>
                  <a:schemeClr val="tx1"/>
                </a:solidFill>
              </a:rPr>
              <a:t>create</a:t>
            </a:r>
            <a:r>
              <a:rPr lang="fr-FR" sz="1200" dirty="0">
                <a:solidFill>
                  <a:schemeClr val="tx1"/>
                </a:solidFill>
              </a:rPr>
              <a:t> table </a:t>
            </a:r>
            <a:r>
              <a:rPr lang="fr-FR" sz="1200" dirty="0" err="1">
                <a:solidFill>
                  <a:schemeClr val="tx1"/>
                </a:solidFill>
              </a:rPr>
              <a:t>users</a:t>
            </a:r>
            <a:r>
              <a:rPr lang="fr-FR" sz="1200" dirty="0">
                <a:solidFill>
                  <a:schemeClr val="tx1"/>
                </a:solidFill>
              </a:rPr>
              <a:t> (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id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  not null identity(1,1) constraint relation primary key,</a:t>
            </a:r>
          </a:p>
          <a:p>
            <a:pPr algn="l"/>
            <a:r>
              <a:rPr lang="fr-FR" sz="1200" dirty="0" err="1">
                <a:solidFill>
                  <a:schemeClr val="tx1"/>
                </a:solidFill>
              </a:rPr>
              <a:t>username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nvarchar</a:t>
            </a:r>
            <a:r>
              <a:rPr lang="fr-FR" sz="1200" dirty="0">
                <a:solidFill>
                  <a:schemeClr val="tx1"/>
                </a:solidFill>
              </a:rPr>
              <a:t>(50) ,</a:t>
            </a:r>
          </a:p>
          <a:p>
            <a:pPr algn="l"/>
            <a:r>
              <a:rPr lang="fr-FR" sz="1200" dirty="0" err="1">
                <a:solidFill>
                  <a:schemeClr val="tx1"/>
                </a:solidFill>
              </a:rPr>
              <a:t>password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nvarchar</a:t>
            </a:r>
            <a:r>
              <a:rPr lang="fr-FR" sz="1200" dirty="0">
                <a:solidFill>
                  <a:schemeClr val="tx1"/>
                </a:solidFill>
              </a:rPr>
              <a:t>(50)</a:t>
            </a:r>
          </a:p>
          <a:p>
            <a:pPr algn="l"/>
            <a:r>
              <a:rPr lang="fr-FR" sz="1200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fr-FR" sz="1200" dirty="0">
              <a:solidFill>
                <a:schemeClr val="tx1"/>
              </a:solidFill>
            </a:endParaRPr>
          </a:p>
          <a:p>
            <a:pPr algn="l"/>
            <a:r>
              <a:rPr lang="fr-FR" sz="1200" dirty="0" err="1">
                <a:solidFill>
                  <a:schemeClr val="tx1"/>
                </a:solidFill>
              </a:rPr>
              <a:t>create</a:t>
            </a:r>
            <a:r>
              <a:rPr lang="fr-FR" sz="1200" dirty="0">
                <a:solidFill>
                  <a:schemeClr val="tx1"/>
                </a:solidFill>
              </a:rPr>
              <a:t> table produits (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id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  not null identity(1,1) foreign key(id) references users(id),</a:t>
            </a:r>
          </a:p>
          <a:p>
            <a:pPr algn="l"/>
            <a:r>
              <a:rPr lang="fr-FR" sz="1200" dirty="0" err="1">
                <a:solidFill>
                  <a:schemeClr val="tx1"/>
                </a:solidFill>
              </a:rPr>
              <a:t>nom_produit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nvarchar</a:t>
            </a:r>
            <a:r>
              <a:rPr lang="fr-FR" sz="1200" dirty="0">
                <a:solidFill>
                  <a:schemeClr val="tx1"/>
                </a:solidFill>
              </a:rPr>
              <a:t>(50),</a:t>
            </a:r>
          </a:p>
          <a:p>
            <a:pPr algn="l"/>
            <a:r>
              <a:rPr lang="fr-FR" sz="1200" dirty="0" err="1">
                <a:solidFill>
                  <a:schemeClr val="tx1"/>
                </a:solidFill>
              </a:rPr>
              <a:t>qte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nvarchar</a:t>
            </a:r>
            <a:r>
              <a:rPr lang="fr-FR" sz="1200" dirty="0">
                <a:solidFill>
                  <a:schemeClr val="tx1"/>
                </a:solidFill>
              </a:rPr>
              <a:t>(50)</a:t>
            </a:r>
          </a:p>
          <a:p>
            <a:pPr algn="l"/>
            <a:r>
              <a:rPr lang="fr-FR" sz="1200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fr-FR" sz="1200" dirty="0">
              <a:solidFill>
                <a:schemeClr val="tx1"/>
              </a:solidFill>
            </a:endParaRPr>
          </a:p>
          <a:p>
            <a:pPr algn="l"/>
            <a:endParaRPr lang="fr-FR" sz="1200" dirty="0">
              <a:solidFill>
                <a:schemeClr val="tx1"/>
              </a:solidFill>
            </a:endParaRPr>
          </a:p>
          <a:p>
            <a:pPr algn="l"/>
            <a:r>
              <a:rPr lang="fr-FR" sz="1200" dirty="0">
                <a:solidFill>
                  <a:schemeClr val="tx1"/>
                </a:solidFill>
              </a:rPr>
              <a:t>/*alter table </a:t>
            </a:r>
            <a:r>
              <a:rPr lang="fr-FR" sz="1200" dirty="0" err="1">
                <a:solidFill>
                  <a:schemeClr val="tx1"/>
                </a:solidFill>
              </a:rPr>
              <a:t>users</a:t>
            </a:r>
            <a:endParaRPr lang="fr-FR" sz="1200" dirty="0">
              <a:solidFill>
                <a:schemeClr val="tx1"/>
              </a:solidFill>
            </a:endParaRPr>
          </a:p>
          <a:p>
            <a:pPr algn="l"/>
            <a:r>
              <a:rPr lang="fr-FR" sz="1200" dirty="0" err="1">
                <a:solidFill>
                  <a:schemeClr val="tx1"/>
                </a:solidFill>
              </a:rPr>
              <a:t>add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constraint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fk_test</a:t>
            </a:r>
            <a:endParaRPr lang="fr-FR" sz="1200" dirty="0">
              <a:solidFill>
                <a:schemeClr val="tx1"/>
              </a:solidFill>
            </a:endParaRPr>
          </a:p>
          <a:p>
            <a:pPr algn="l"/>
            <a:r>
              <a:rPr lang="fr-FR" sz="1200" dirty="0" err="1">
                <a:solidFill>
                  <a:schemeClr val="tx1"/>
                </a:solidFill>
              </a:rPr>
              <a:t>foreign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key</a:t>
            </a:r>
            <a:r>
              <a:rPr lang="fr-FR" sz="1200" dirty="0">
                <a:solidFill>
                  <a:schemeClr val="tx1"/>
                </a:solidFill>
              </a:rPr>
              <a:t> (id) </a:t>
            </a:r>
          </a:p>
          <a:p>
            <a:pPr algn="l"/>
            <a:r>
              <a:rPr lang="fr-FR" sz="1200" dirty="0" err="1">
                <a:solidFill>
                  <a:schemeClr val="tx1"/>
                </a:solidFill>
              </a:rPr>
              <a:t>references</a:t>
            </a:r>
            <a:r>
              <a:rPr lang="fr-FR" sz="1200" dirty="0">
                <a:solidFill>
                  <a:schemeClr val="tx1"/>
                </a:solidFill>
              </a:rPr>
              <a:t> produits(id)</a:t>
            </a:r>
          </a:p>
          <a:p>
            <a:pPr algn="l"/>
            <a:r>
              <a:rPr lang="fr-FR" sz="1200" dirty="0">
                <a:solidFill>
                  <a:schemeClr val="tx1"/>
                </a:solidFill>
              </a:rPr>
              <a:t>*/</a:t>
            </a:r>
          </a:p>
          <a:p>
            <a:pPr algn="l"/>
            <a:endParaRPr lang="fr-FR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create table test (id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 not null)</a:t>
            </a:r>
          </a:p>
          <a:p>
            <a:pPr algn="l"/>
            <a:r>
              <a:rPr lang="fr-FR" sz="1200" dirty="0">
                <a:solidFill>
                  <a:schemeClr val="tx1"/>
                </a:solidFill>
              </a:rPr>
              <a:t>insert </a:t>
            </a:r>
            <a:r>
              <a:rPr lang="fr-FR" sz="1200" dirty="0" err="1">
                <a:solidFill>
                  <a:schemeClr val="tx1"/>
                </a:solidFill>
              </a:rPr>
              <a:t>into</a:t>
            </a:r>
            <a:r>
              <a:rPr lang="fr-FR" sz="1200" dirty="0">
                <a:solidFill>
                  <a:schemeClr val="tx1"/>
                </a:solidFill>
              </a:rPr>
              <a:t> test values(1);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delete from test where id = 1;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alter table test drop id;</a:t>
            </a:r>
          </a:p>
          <a:p>
            <a:pPr algn="l"/>
            <a:r>
              <a:rPr lang="fr-FR" sz="1200" dirty="0">
                <a:solidFill>
                  <a:schemeClr val="tx1"/>
                </a:solidFill>
              </a:rPr>
              <a:t>drop table test;</a:t>
            </a:r>
          </a:p>
          <a:p>
            <a:pPr algn="l"/>
            <a:endParaRPr lang="fr-FR" sz="1200" dirty="0">
              <a:solidFill>
                <a:schemeClr val="tx1"/>
              </a:solidFill>
            </a:endParaRPr>
          </a:p>
          <a:p>
            <a:pPr algn="l"/>
            <a:endParaRPr lang="fr-FR" sz="1200" dirty="0">
              <a:solidFill>
                <a:schemeClr val="tx1"/>
              </a:solidFill>
            </a:endParaRPr>
          </a:p>
          <a:p>
            <a:pPr algn="l"/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641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114</Words>
  <Application>Microsoft Office PowerPoint</Application>
  <PresentationFormat>Affichage à l'écran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Language de définition de données</vt:lpstr>
      <vt:lpstr>Les mots clés</vt:lpstr>
      <vt:lpstr>create database 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de définition de donnees</dc:title>
  <dc:creator>TP</dc:creator>
  <cp:lastModifiedBy>Utilisateur Windows</cp:lastModifiedBy>
  <cp:revision>3</cp:revision>
  <dcterms:created xsi:type="dcterms:W3CDTF">2019-10-01T12:53:18Z</dcterms:created>
  <dcterms:modified xsi:type="dcterms:W3CDTF">2019-10-02T09:34:03Z</dcterms:modified>
</cp:coreProperties>
</file>