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t>03/10/2019</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t>03/10/2019</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t>03/10/2019</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t>03/10/2019</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
        <p:nvSpPr>
          <p:cNvPr id="7" name="Title 6"/>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t>03/10/2019</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5" name="Date Placeholder 4"/>
          <p:cNvSpPr>
            <a:spLocks noGrp="1"/>
          </p:cNvSpPr>
          <p:nvPr>
            <p:ph type="dt" sz="half" idx="10"/>
          </p:nvPr>
        </p:nvSpPr>
        <p:spPr/>
        <p:txBody>
          <a:bodyPr/>
          <a:lstStyle/>
          <a:p>
            <a:fld id="{AA309A6D-C09C-4548-B29A-6CF363A7E532}" type="datetimeFigureOut">
              <a:rPr lang="fr-FR" smtClean="0"/>
              <a:t>03/10/2019</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
        <p:nvSpPr>
          <p:cNvPr id="9" name="Content Placeholder 8"/>
          <p:cNvSpPr>
            <a:spLocks noGrp="1"/>
          </p:cNvSpPr>
          <p:nvPr>
            <p:ph sz="quarter" idx="13"/>
          </p:nvPr>
        </p:nvSpPr>
        <p:spPr>
          <a:xfrm>
            <a:off x="676655" y="2679192"/>
            <a:ext cx="3822192" cy="34472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t>03/10/2019</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AA309A6D-C09C-4548-B29A-6CF363A7E532}" type="datetimeFigureOut">
              <a:rPr lang="fr-FR" smtClean="0"/>
              <a:t>03/10/2019</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A309A6D-C09C-4548-B29A-6CF363A7E532}" type="datetimeFigureOut">
              <a:rPr lang="fr-FR" smtClean="0"/>
              <a:t>03/10/2019</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A309A6D-C09C-4548-B29A-6CF363A7E532}" type="datetimeFigureOut">
              <a:rPr lang="fr-FR" smtClean="0"/>
              <a:t>03/10/2019</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fr-FR"/>
              <a:t>Modifiez le style du titre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03/10/2019</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AA309A6D-C09C-4548-B29A-6CF363A7E532}" type="datetimeFigureOut">
              <a:rPr lang="fr-FR" smtClean="0"/>
              <a:t>03/10/2019</a:t>
            </a:fld>
            <a:endParaRPr lang="fr-BE"/>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fr-BE"/>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F4668DC-857F-487D-BFFA-8C0CA5037977}" type="slidenum">
              <a:rPr lang="fr-BE" smtClean="0"/>
              <a:t>‹N°›</a:t>
            </a:fld>
            <a:endParaRPr lang="fr-BE"/>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1052736"/>
            <a:ext cx="7704856" cy="844004"/>
          </a:xfrm>
        </p:spPr>
        <p:txBody>
          <a:bodyPr/>
          <a:lstStyle/>
          <a:p>
            <a:r>
              <a:rPr lang="fr-FR" dirty="0"/>
              <a:t>Définition de Jointure</a:t>
            </a:r>
          </a:p>
        </p:txBody>
      </p:sp>
      <p:sp>
        <p:nvSpPr>
          <p:cNvPr id="3" name="Sous-titre 2"/>
          <p:cNvSpPr>
            <a:spLocks noGrp="1"/>
          </p:cNvSpPr>
          <p:nvPr>
            <p:ph type="subTitle" idx="1"/>
          </p:nvPr>
        </p:nvSpPr>
        <p:spPr>
          <a:xfrm>
            <a:off x="827584" y="2708920"/>
            <a:ext cx="7560840" cy="3600400"/>
          </a:xfrm>
        </p:spPr>
        <p:txBody>
          <a:bodyPr/>
          <a:lstStyle/>
          <a:p>
            <a:pPr algn="just">
              <a:lnSpc>
                <a:spcPct val="150000"/>
              </a:lnSpc>
              <a:spcBef>
                <a:spcPts val="0"/>
              </a:spcBef>
            </a:pPr>
            <a:r>
              <a:rPr lang="fr-FR" sz="2400" dirty="0">
                <a:solidFill>
                  <a:schemeClr val="tx1"/>
                </a:solidFill>
                <a:latin typeface="Arial Narrow" pitchFamily="34" charset="0"/>
              </a:rPr>
              <a:t>Une jointure est un moyen de regrouper plusieurs tables d’une ou plusieurs bases de données en même temps afin d’analyser des données. Elles peuvent s’utiliser pour faire des Select, des Insert, des Update, des Delete, etc.</a:t>
            </a:r>
          </a:p>
          <a:p>
            <a:endParaRPr lang="fr-FR" sz="2400" dirty="0">
              <a:solidFill>
                <a:schemeClr val="tx1"/>
              </a:solidFill>
              <a:latin typeface="Arial Narrow" pitchFamily="34" charset="0"/>
            </a:endParaRPr>
          </a:p>
        </p:txBody>
      </p:sp>
    </p:spTree>
    <p:extLst>
      <p:ext uri="{BB962C8B-B14F-4D97-AF65-F5344CB8AC3E}">
        <p14:creationId xmlns:p14="http://schemas.microsoft.com/office/powerpoint/2010/main" val="57879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95536" y="908720"/>
            <a:ext cx="8075240" cy="898360"/>
          </a:xfrm>
        </p:spPr>
        <p:txBody>
          <a:bodyPr/>
          <a:lstStyle/>
          <a:p>
            <a:r>
              <a:rPr lang="fr-FR" dirty="0"/>
              <a:t>Mots Clés</a:t>
            </a:r>
          </a:p>
        </p:txBody>
      </p:sp>
      <p:sp>
        <p:nvSpPr>
          <p:cNvPr id="4" name="Sous-titre 2"/>
          <p:cNvSpPr txBox="1">
            <a:spLocks/>
          </p:cNvSpPr>
          <p:nvPr/>
        </p:nvSpPr>
        <p:spPr>
          <a:xfrm>
            <a:off x="1115616" y="2492963"/>
            <a:ext cx="7560840" cy="3600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just">
              <a:lnSpc>
                <a:spcPct val="150000"/>
              </a:lnSpc>
              <a:spcBef>
                <a:spcPts val="0"/>
              </a:spcBef>
            </a:pPr>
            <a:r>
              <a:rPr lang="fr-FR" dirty="0">
                <a:solidFill>
                  <a:schemeClr val="tx1"/>
                </a:solidFill>
                <a:latin typeface="Arial Narrow" pitchFamily="34" charset="0"/>
              </a:rPr>
              <a:t>Select</a:t>
            </a:r>
          </a:p>
          <a:p>
            <a:pPr marL="0" indent="0" algn="just">
              <a:lnSpc>
                <a:spcPct val="150000"/>
              </a:lnSpc>
              <a:spcBef>
                <a:spcPts val="0"/>
              </a:spcBef>
            </a:pPr>
            <a:r>
              <a:rPr lang="fr-FR" dirty="0">
                <a:solidFill>
                  <a:schemeClr val="tx1"/>
                </a:solidFill>
                <a:latin typeface="Arial Narrow" pitchFamily="34" charset="0"/>
              </a:rPr>
              <a:t>Insert</a:t>
            </a:r>
          </a:p>
          <a:p>
            <a:pPr marL="0" indent="0" algn="just">
              <a:lnSpc>
                <a:spcPct val="150000"/>
              </a:lnSpc>
              <a:spcBef>
                <a:spcPts val="0"/>
              </a:spcBef>
            </a:pPr>
            <a:r>
              <a:rPr lang="fr-FR" dirty="0">
                <a:solidFill>
                  <a:schemeClr val="tx1"/>
                </a:solidFill>
                <a:latin typeface="Arial Narrow" pitchFamily="34" charset="0"/>
              </a:rPr>
              <a:t>Update</a:t>
            </a:r>
          </a:p>
          <a:p>
            <a:pPr marL="0" indent="0" algn="just">
              <a:lnSpc>
                <a:spcPct val="150000"/>
              </a:lnSpc>
              <a:spcBef>
                <a:spcPts val="0"/>
              </a:spcBef>
            </a:pPr>
            <a:r>
              <a:rPr lang="fr-FR" dirty="0">
                <a:solidFill>
                  <a:schemeClr val="tx1"/>
                </a:solidFill>
                <a:latin typeface="Arial Narrow" pitchFamily="34" charset="0"/>
              </a:rPr>
              <a:t>Delete</a:t>
            </a:r>
          </a:p>
        </p:txBody>
      </p:sp>
    </p:spTree>
    <p:extLst>
      <p:ext uri="{BB962C8B-B14F-4D97-AF65-F5344CB8AC3E}">
        <p14:creationId xmlns:p14="http://schemas.microsoft.com/office/powerpoint/2010/main" val="374223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xmlns="" id="{CCC77733-AC7C-4099-9F6E-747DE403FC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770" y="1784565"/>
            <a:ext cx="7914030" cy="4751131"/>
          </a:xfrm>
        </p:spPr>
      </p:pic>
      <p:sp>
        <p:nvSpPr>
          <p:cNvPr id="3" name="Titre 2">
            <a:extLst>
              <a:ext uri="{FF2B5EF4-FFF2-40B4-BE49-F238E27FC236}">
                <a16:creationId xmlns:a16="http://schemas.microsoft.com/office/drawing/2014/main" xmlns="" id="{0C909BC8-1CF6-4361-A56F-B82E8C72EA14}"/>
              </a:ext>
            </a:extLst>
          </p:cNvPr>
          <p:cNvSpPr>
            <a:spLocks noGrp="1"/>
          </p:cNvSpPr>
          <p:nvPr>
            <p:ph type="title"/>
          </p:nvPr>
        </p:nvSpPr>
        <p:spPr/>
        <p:txBody>
          <a:bodyPr/>
          <a:lstStyle/>
          <a:p>
            <a:r>
              <a:rPr lang="fr-FR" dirty="0"/>
              <a:t>Exemple de select simple</a:t>
            </a:r>
          </a:p>
        </p:txBody>
      </p:sp>
    </p:spTree>
    <p:extLst>
      <p:ext uri="{BB962C8B-B14F-4D97-AF65-F5344CB8AC3E}">
        <p14:creationId xmlns:p14="http://schemas.microsoft.com/office/powerpoint/2010/main" val="218796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xmlns="" id="{90BCA0BD-F526-4572-A19A-A3FA225100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195" y="2132856"/>
            <a:ext cx="7949880" cy="4248472"/>
          </a:xfrm>
        </p:spPr>
      </p:pic>
      <p:sp>
        <p:nvSpPr>
          <p:cNvPr id="3" name="Titre 2">
            <a:extLst>
              <a:ext uri="{FF2B5EF4-FFF2-40B4-BE49-F238E27FC236}">
                <a16:creationId xmlns:a16="http://schemas.microsoft.com/office/drawing/2014/main" xmlns="" id="{3ADF7E97-0D45-4327-BA9A-75320068C76F}"/>
              </a:ext>
            </a:extLst>
          </p:cNvPr>
          <p:cNvSpPr>
            <a:spLocks noGrp="1"/>
          </p:cNvSpPr>
          <p:nvPr>
            <p:ph type="title"/>
          </p:nvPr>
        </p:nvSpPr>
        <p:spPr/>
        <p:txBody>
          <a:bodyPr>
            <a:normAutofit fontScale="90000"/>
          </a:bodyPr>
          <a:lstStyle/>
          <a:p>
            <a:r>
              <a:rPr lang="fr-FR" dirty="0"/>
              <a:t>Exemple de </a:t>
            </a:r>
            <a:r>
              <a:rPr lang="fr-FR"/>
              <a:t>select </a:t>
            </a:r>
            <a:r>
              <a:rPr lang="fr-FR" smtClean="0"/>
              <a:t>simple(entre </a:t>
            </a:r>
            <a:r>
              <a:rPr lang="fr-FR" dirty="0"/>
              <a:t>deux tableau)</a:t>
            </a:r>
          </a:p>
        </p:txBody>
      </p:sp>
    </p:spTree>
    <p:extLst>
      <p:ext uri="{BB962C8B-B14F-4D97-AF65-F5344CB8AC3E}">
        <p14:creationId xmlns:p14="http://schemas.microsoft.com/office/powerpoint/2010/main" val="4242557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agues">
  <a:themeElements>
    <a:clrScheme name="Vagues">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Vagues">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agues">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26</TotalTime>
  <Words>62</Words>
  <Application>Microsoft Office PowerPoint</Application>
  <PresentationFormat>Affichage à l'écran (4:3)</PresentationFormat>
  <Paragraphs>9</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Vagues</vt:lpstr>
      <vt:lpstr>Définition de Jointure</vt:lpstr>
      <vt:lpstr>Mots Clés</vt:lpstr>
      <vt:lpstr>Exemple de select simple</vt:lpstr>
      <vt:lpstr>Exemple de select simple(entre deux tableau)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Définition de Jointure</dc:title>
  <dc:creator>Omar</dc:creator>
  <cp:lastModifiedBy>Mustapha</cp:lastModifiedBy>
  <cp:revision>7</cp:revision>
  <dcterms:created xsi:type="dcterms:W3CDTF">2019-10-02T10:53:24Z</dcterms:created>
  <dcterms:modified xsi:type="dcterms:W3CDTF">2019-10-03T16:37:12Z</dcterms:modified>
</cp:coreProperties>
</file>