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762CC1-1021-4091-889C-799277DDB071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F79107-8BA5-49AF-B12D-8FFC51B36AF8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22860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>
                <a:effectLst/>
              </a:rPr>
              <a:t> Langage de contrôle de données (LCD)</a:t>
            </a:r>
            <a:br>
              <a:rPr lang="fr-FR" dirty="0">
                <a:effectLst/>
              </a:rPr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172264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49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1. Introduction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Il </a:t>
            </a:r>
            <a:r>
              <a:rPr lang="fr-FR" dirty="0"/>
              <a:t>arrive que </a:t>
            </a:r>
            <a:r>
              <a:rPr lang="fr-FR" b="1" dirty="0"/>
              <a:t>plusieurs personnes travaillent simultanément sur une base de données.</a:t>
            </a:r>
            <a:r>
              <a:rPr lang="fr-FR" dirty="0"/>
              <a:t> Cependant, en fonction de leurs besoins, elles n'auront pas toutes la même utilisation de la base au même moment. Certaines peuvent par exemple avoir besoin de </a:t>
            </a:r>
            <a:r>
              <a:rPr lang="fr-FR" b="1" dirty="0"/>
              <a:t>modifier ou supprimer des données</a:t>
            </a:r>
            <a:r>
              <a:rPr lang="fr-FR" dirty="0"/>
              <a:t> dans la table, pendant que d'autres ont seulement un besoin de consultation de données.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Ainsi, il est possible de définir des permissions pour chaque personne en leur octroyant un </a:t>
            </a:r>
            <a:r>
              <a:rPr lang="fr-FR" b="1" dirty="0"/>
              <a:t>mot de passe</a:t>
            </a:r>
            <a:r>
              <a:rPr lang="fr-FR" dirty="0"/>
              <a:t>. Cette tâche incombe à </a:t>
            </a:r>
            <a:r>
              <a:rPr lang="fr-FR" b="1" dirty="0"/>
              <a:t>l'administrateur</a:t>
            </a:r>
            <a:r>
              <a:rPr lang="fr-FR" dirty="0"/>
              <a:t> de la base de données (en anglais </a:t>
            </a:r>
            <a:r>
              <a:rPr lang="fr-FR" i="1" dirty="0"/>
              <a:t>DBA</a:t>
            </a:r>
            <a:r>
              <a:rPr lang="fr-FR" dirty="0"/>
              <a:t>, </a:t>
            </a:r>
            <a:r>
              <a:rPr lang="fr-FR" i="1" dirty="0" err="1"/>
              <a:t>DataBase</a:t>
            </a:r>
            <a:r>
              <a:rPr lang="fr-FR" i="1" dirty="0"/>
              <a:t> </a:t>
            </a:r>
            <a:r>
              <a:rPr lang="fr-FR" i="1" dirty="0" err="1"/>
              <a:t>Administrator</a:t>
            </a:r>
            <a:r>
              <a:rPr lang="fr-FR" dirty="0"/>
              <a:t>). Il doit dans un premier temps définir les besoins de chacun, puis les appliquer à la base de données sous forme de </a:t>
            </a:r>
            <a:r>
              <a:rPr lang="fr-FR" b="1" dirty="0"/>
              <a:t>permissions</a:t>
            </a:r>
            <a:r>
              <a:rPr lang="fr-FR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89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langage SQL permet d'effectuer ces opérations grâce à deux clauses :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GRANT permet d'accorder des droits à un utilisateur (parfois plusieurs sur certains SGBD) 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REVOKE permet de retirer des droits à un utilisateur (ou plusieurs sur certains SGBD).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Les permissions (appelées aussi </a:t>
            </a:r>
            <a:r>
              <a:rPr lang="fr-FR" b="1" dirty="0"/>
              <a:t>droits</a:t>
            </a:r>
            <a:r>
              <a:rPr lang="fr-FR" dirty="0"/>
              <a:t> ou </a:t>
            </a:r>
            <a:r>
              <a:rPr lang="fr-FR" b="1" dirty="0"/>
              <a:t>privilèges</a:t>
            </a:r>
            <a:r>
              <a:rPr lang="fr-FR" dirty="0"/>
              <a:t>) peuvent être définies pour chaque clause. D'autre part, il est aussi possible de définir des rôles, c'est-à-dire de permettre à d'autres utilisateurs d'accorder des permissions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44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Les privilèges sont les clauses qui peuvent être autorisées ou retirées à un utilisateur. Les principales sont :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- </a:t>
            </a:r>
            <a:r>
              <a:rPr lang="fr-FR" b="1" dirty="0"/>
              <a:t>DELETE</a:t>
            </a:r>
            <a:r>
              <a:rPr lang="fr-FR" dirty="0"/>
              <a:t> : pour supprimer les données d'une table ;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 </a:t>
            </a:r>
            <a:r>
              <a:rPr lang="fr-FR" b="1" dirty="0"/>
              <a:t>INSERT</a:t>
            </a:r>
            <a:r>
              <a:rPr lang="fr-FR" dirty="0"/>
              <a:t> : pour ajouter des données à une table ;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 </a:t>
            </a:r>
            <a:r>
              <a:rPr lang="fr-FR" b="1" dirty="0"/>
              <a:t>SELECT</a:t>
            </a:r>
            <a:r>
              <a:rPr lang="fr-FR" dirty="0"/>
              <a:t> : pour accéder aux données d'une table ;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 </a:t>
            </a:r>
            <a:r>
              <a:rPr lang="fr-FR" b="1" dirty="0"/>
              <a:t>UPDATE</a:t>
            </a:r>
            <a:r>
              <a:rPr lang="fr-FR" dirty="0"/>
              <a:t> : pour mettre à jour les données d'une table.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Seule la personne qui a créé un élément (table, vue ou index) a le pouvoir d'accorder ou de retirer des droits sur cet élément. Cette personne a la possibilité de transmettre ce droit d'accorder/retirer des droits à un bénéficiaire qui aura à son tour le droit de transmettre ce pouvoir sur ces éléments. Il nous faut donc étudier l’attribution des permissions mais aussi le retrait de celles-ci.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19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2. L’attribution des permissions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Autofit/>
          </a:bodyPr>
          <a:lstStyle/>
          <a:p>
            <a:r>
              <a:rPr lang="fr-FR" sz="1800" dirty="0" smtClean="0"/>
              <a:t>La </a:t>
            </a:r>
            <a:r>
              <a:rPr lang="fr-FR" sz="1800" dirty="0"/>
              <a:t>clause </a:t>
            </a:r>
            <a:r>
              <a:rPr lang="fr-FR" sz="1800" b="1" dirty="0"/>
              <a:t>GRANT</a:t>
            </a:r>
            <a:r>
              <a:rPr lang="fr-FR" sz="1800" dirty="0"/>
              <a:t> permet d'attribuer des permissions à un ou plusieurs utilisateurs sur un ou plusieurs éléments de la base de données. La syntaxe de cette clause est la suivante :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GRANT </a:t>
            </a:r>
            <a:r>
              <a:rPr lang="fr-FR" sz="1800" dirty="0" err="1"/>
              <a:t>Liste_de_permissions</a:t>
            </a:r>
            <a:r>
              <a:rPr lang="fr-FR" sz="1800" dirty="0"/>
              <a:t> ON </a:t>
            </a:r>
            <a:r>
              <a:rPr lang="fr-FR" sz="1800" dirty="0" err="1"/>
              <a:t>Liste_d_objets</a:t>
            </a:r>
            <a:r>
              <a:rPr lang="fr-FR" sz="1800" dirty="0"/>
              <a:t> TO </a:t>
            </a:r>
            <a:r>
              <a:rPr lang="fr-FR" sz="1800" dirty="0" err="1"/>
              <a:t>Liste_d_utilisateurs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[WITH GRANT OPTION];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L'option </a:t>
            </a:r>
            <a:r>
              <a:rPr lang="fr-FR" sz="1800" b="1" dirty="0"/>
              <a:t>WITH GRANT OPTION</a:t>
            </a:r>
            <a:r>
              <a:rPr lang="fr-FR" sz="1800" dirty="0"/>
              <a:t> permet de définir si l'utilisateur peut lui-même accorder à un autre utilisateur les permissions qu'on lui accorde sur les éléments.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Pour faciliter l'attribution des permissions, il existe des mots clés qui permettent d'éviter à avoir à saisir l'ensemble des utilisateurs dans le cas d'une autorisation collective ou bien de citer l'ensemble des permissions :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• le mot clé </a:t>
            </a:r>
            <a:r>
              <a:rPr lang="fr-FR" sz="1800" b="1" dirty="0"/>
              <a:t>PUBLIC</a:t>
            </a:r>
            <a:r>
              <a:rPr lang="fr-FR" sz="1800" dirty="0"/>
              <a:t> en lieu et place de la liste d'utilisateurs permet d'accorder les privilèges sur le ou les objets à l'ensemble des utilisateurs ;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• le mot clé </a:t>
            </a:r>
            <a:r>
              <a:rPr lang="fr-FR" sz="1800" b="1" dirty="0"/>
              <a:t>ALL</a:t>
            </a:r>
            <a:r>
              <a:rPr lang="fr-FR" sz="1800" dirty="0"/>
              <a:t> en lieu et place de la liste de permissions permet d'accorder tous les privilèges aux utilisateurs présents dans la liste.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211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En précisant entre parenthèses un nom de colonne pour un privilège, il est possible de limiter le privilège à la colonne (ou la liste de colonnes) entre parenthèses, par exemple :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GRANT UPDATE(</a:t>
            </a:r>
            <a:r>
              <a:rPr lang="fr-FR" dirty="0" err="1"/>
              <a:t>Nom,Prenom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Etudiants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Jerome,Francois,Georges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WITH GRANT OPTION;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L'option </a:t>
            </a:r>
            <a:r>
              <a:rPr lang="fr-FR" b="1" dirty="0"/>
              <a:t>WITH GRANT OPTION</a:t>
            </a:r>
            <a:r>
              <a:rPr lang="fr-FR" dirty="0"/>
              <a:t> autorise donc plusieurs utilisateurs à accorder des permissions à un même utilisateur, il y a donc des règles à respecter lors du retrait des permissions à un utilisateur.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98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3. Le retrait des permissions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Autofit/>
          </a:bodyPr>
          <a:lstStyle/>
          <a:p>
            <a:r>
              <a:rPr lang="fr-FR" sz="1800" dirty="0" smtClean="0"/>
              <a:t>La </a:t>
            </a:r>
            <a:r>
              <a:rPr lang="fr-FR" sz="1800" dirty="0"/>
              <a:t>clause </a:t>
            </a:r>
            <a:r>
              <a:rPr lang="fr-FR" sz="1800" b="1" dirty="0"/>
              <a:t>REVOKE</a:t>
            </a:r>
            <a:r>
              <a:rPr lang="fr-FR" sz="1800" dirty="0"/>
              <a:t> permet de retirer des permissions à un ou plusieurs utilisateurs sur un ou plusieurs éléments de la base de données. La syntaxe de cette clause est la suivante </a:t>
            </a:r>
            <a:r>
              <a:rPr lang="fr-FR" sz="1800" dirty="0" smtClean="0"/>
              <a:t>: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REVOKE</a:t>
            </a:r>
            <a:br>
              <a:rPr lang="fr-FR" sz="1800" dirty="0"/>
            </a:br>
            <a:r>
              <a:rPr lang="fr-FR" sz="1800" dirty="0"/>
              <a:t>[GRANT OPTION FOR] </a:t>
            </a:r>
            <a:r>
              <a:rPr lang="fr-FR" sz="1800" dirty="0" err="1"/>
              <a:t>Liste_de_permissions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ON </a:t>
            </a:r>
            <a:r>
              <a:rPr lang="fr-FR" sz="1800" dirty="0" err="1"/>
              <a:t>Liste_d_objets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FROM </a:t>
            </a:r>
            <a:r>
              <a:rPr lang="fr-FR" sz="1800" dirty="0" err="1"/>
              <a:t>Liste_d_utilisateurs</a:t>
            </a:r>
            <a:r>
              <a:rPr lang="fr-FR" sz="1800" dirty="0" smtClean="0"/>
              <a:t>;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L'option </a:t>
            </a:r>
            <a:r>
              <a:rPr lang="fr-FR" sz="1800" b="1" dirty="0"/>
              <a:t>GRANT OPTION FOR</a:t>
            </a:r>
            <a:r>
              <a:rPr lang="fr-FR" sz="1800" dirty="0"/>
              <a:t> supprime le droit d'un utilisateur à accorder des permissions à un autre utilisateur</a:t>
            </a:r>
            <a:r>
              <a:rPr lang="fr-FR" sz="1800" dirty="0" smtClean="0"/>
              <a:t>.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Pour faciliter le retrait des permissions, il existe des mots clés qui permettent d'éviter à avoir à saisir l'ensemble des utilisateurs dans le cas d'une autorisation collective ou bien de citer l'ensemble des permissions :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• le mot clé </a:t>
            </a:r>
            <a:r>
              <a:rPr lang="fr-FR" sz="1800" b="1" dirty="0"/>
              <a:t>PUBLIC</a:t>
            </a:r>
            <a:r>
              <a:rPr lang="fr-FR" sz="1800" dirty="0"/>
              <a:t> en lieu et place de la liste d'utilisateurs permet de retirer les privilèges sur le ou les objets à l'ensemble des utilisateurs ;</a:t>
            </a: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/>
              <a:t>• le mot clé </a:t>
            </a:r>
            <a:r>
              <a:rPr lang="fr-FR" sz="1800" b="1" dirty="0"/>
              <a:t>ALL</a:t>
            </a:r>
            <a:r>
              <a:rPr lang="fr-FR" sz="1800" dirty="0"/>
              <a:t> en lieu et place de la liste de permissions permet de retirer tous les privilèges aux utilisateurs présents dans la liste.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3821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En précisant entre parenthèses un nom de colonne pour un privilège, il est possible de limiter la restriction de privilège à la colonne (ou la liste de colonnes) entre parenthèses, par exemple :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REVOKE</a:t>
            </a:r>
            <a:br>
              <a:rPr lang="fr-FR" dirty="0"/>
            </a:br>
            <a:r>
              <a:rPr lang="fr-FR" dirty="0"/>
              <a:t>[GRANT OPTION FOR] UPDATE(</a:t>
            </a:r>
            <a:r>
              <a:rPr lang="fr-FR" dirty="0" err="1"/>
              <a:t>Nom,Prenom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Etudiants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FROM PUBLIC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L'attribution et la révocation de droits pose deux problèmes :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• lorsque l'on retire un droit à un utilisateur, il faut que ce droit soit retiré aux utilisateurs auxquels il a accordé le droit ;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• un utilisateur peut avoir reçu un droit de plusieurs utilisateurs.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Il s'agit donc de retirer les droits des utilisateurs l'ayant obtenu de quelqu'un qui ne l'a plus en prenant en compte le fait qu'il peut l'avoir de plusieurs personnes simultanément.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25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106</Words>
  <Application>Microsoft Office PowerPoint</Application>
  <PresentationFormat>Affichage à l'écran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 Langage de contrôle de données (LCD) </vt:lpstr>
      <vt:lpstr>1. Introduction </vt:lpstr>
      <vt:lpstr>Présentation PowerPoint</vt:lpstr>
      <vt:lpstr>Présentation PowerPoint</vt:lpstr>
      <vt:lpstr>2. L’attribution des permissions </vt:lpstr>
      <vt:lpstr>Présentation PowerPoint</vt:lpstr>
      <vt:lpstr>3. Le retrait des permissions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Langage de contrôle de données (LCD) </dc:title>
  <dc:creator>lenovo</dc:creator>
  <cp:lastModifiedBy>lenovo</cp:lastModifiedBy>
  <cp:revision>1</cp:revision>
  <dcterms:created xsi:type="dcterms:W3CDTF">2019-10-19T16:26:31Z</dcterms:created>
  <dcterms:modified xsi:type="dcterms:W3CDTF">2019-10-19T16:35:12Z</dcterms:modified>
</cp:coreProperties>
</file>