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1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99C7A-E51B-4732-B3C9-49C73A34C226}" type="datetimeFigureOut">
              <a:rPr lang="fr-FR" smtClean="0"/>
              <a:t>28/09/2019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0881-0A01-4E5C-8959-299F8F261052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99C7A-E51B-4732-B3C9-49C73A34C226}" type="datetimeFigureOut">
              <a:rPr lang="fr-FR" smtClean="0"/>
              <a:t>28/09/2019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0881-0A01-4E5C-8959-299F8F26105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99C7A-E51B-4732-B3C9-49C73A34C226}" type="datetimeFigureOut">
              <a:rPr lang="fr-FR" smtClean="0"/>
              <a:t>28/09/2019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0881-0A01-4E5C-8959-299F8F26105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99C7A-E51B-4732-B3C9-49C73A34C226}" type="datetimeFigureOut">
              <a:rPr lang="fr-FR" smtClean="0"/>
              <a:t>28/09/2019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0881-0A01-4E5C-8959-299F8F261052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99C7A-E51B-4732-B3C9-49C73A34C226}" type="datetimeFigureOut">
              <a:rPr lang="fr-FR" smtClean="0"/>
              <a:t>28/09/2019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0881-0A01-4E5C-8959-299F8F26105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99C7A-E51B-4732-B3C9-49C73A34C226}" type="datetimeFigureOut">
              <a:rPr lang="fr-FR" smtClean="0"/>
              <a:t>28/09/2019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0881-0A01-4E5C-8959-299F8F261052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99C7A-E51B-4732-B3C9-49C73A34C226}" type="datetimeFigureOut">
              <a:rPr lang="fr-FR" smtClean="0"/>
              <a:t>28/09/2019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0881-0A01-4E5C-8959-299F8F261052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99C7A-E51B-4732-B3C9-49C73A34C226}" type="datetimeFigureOut">
              <a:rPr lang="fr-FR" smtClean="0"/>
              <a:t>28/09/2019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0881-0A01-4E5C-8959-299F8F26105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99C7A-E51B-4732-B3C9-49C73A34C226}" type="datetimeFigureOut">
              <a:rPr lang="fr-FR" smtClean="0"/>
              <a:t>28/09/2019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0881-0A01-4E5C-8959-299F8F26105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99C7A-E51B-4732-B3C9-49C73A34C226}" type="datetimeFigureOut">
              <a:rPr lang="fr-FR" smtClean="0"/>
              <a:t>28/09/2019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0881-0A01-4E5C-8959-299F8F26105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99C7A-E51B-4732-B3C9-49C73A34C226}" type="datetimeFigureOut">
              <a:rPr lang="fr-FR" smtClean="0"/>
              <a:t>28/09/2019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0881-0A01-4E5C-8959-299F8F261052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099C7A-E51B-4732-B3C9-49C73A34C226}" type="datetimeFigureOut">
              <a:rPr lang="fr-FR" smtClean="0"/>
              <a:t>28/09/2019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C530881-0A01-4E5C-8959-299F8F261052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99592" y="2060848"/>
            <a:ext cx="7272808" cy="4392488"/>
          </a:xfrm>
        </p:spPr>
        <p:txBody>
          <a:bodyPr/>
          <a:lstStyle/>
          <a:p>
            <a:r>
              <a:rPr lang="fr-FR" smtClean="0"/>
              <a:t>-</a:t>
            </a:r>
            <a:r>
              <a:rPr lang="fr-FR" dirty="0"/>
              <a:t>LCD</a:t>
            </a:r>
          </a:p>
          <a:p>
            <a:r>
              <a:rPr lang="fr-FR" dirty="0"/>
              <a:t>-LDD</a:t>
            </a:r>
          </a:p>
          <a:p>
            <a:r>
              <a:rPr lang="fr-FR" dirty="0"/>
              <a:t>-LMD</a:t>
            </a:r>
          </a:p>
          <a:p>
            <a:r>
              <a:rPr lang="fr-FR" dirty="0"/>
              <a:t>-LCT</a:t>
            </a:r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576" y="332656"/>
            <a:ext cx="7772400" cy="1470025"/>
          </a:xfrm>
        </p:spPr>
        <p:txBody>
          <a:bodyPr/>
          <a:lstStyle/>
          <a:p>
            <a:pPr marL="182880" indent="0" algn="ctr">
              <a:buNone/>
            </a:pPr>
            <a:r>
              <a:rPr lang="fr-FR" dirty="0" smtClean="0"/>
              <a:t>Les mots clés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4368180"/>
      </p:ext>
    </p:extLst>
  </p:cSld>
  <p:clrMapOvr>
    <a:masterClrMapping/>
  </p:clrMapOvr>
</p:sld>
</file>

<file path=ppt/theme/theme1.xml><?xml version="1.0" encoding="utf-8"?>
<a:theme xmlns:a="http://schemas.openxmlformats.org/drawingml/2006/main" name="Sillage">
  <a:themeElements>
    <a:clrScheme name="Sillage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illage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illage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10</TotalTime>
  <Words>11</Words>
  <Application>Microsoft Office PowerPoint</Application>
  <PresentationFormat>Affichage à l'écran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Sillage</vt:lpstr>
      <vt:lpstr>Les mots clés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mots clés </dc:title>
  <dc:creator>Utilisateur Windows</dc:creator>
  <cp:lastModifiedBy>Utilisateur Windows</cp:lastModifiedBy>
  <cp:revision>2</cp:revision>
  <dcterms:created xsi:type="dcterms:W3CDTF">2019-09-28T07:43:20Z</dcterms:created>
  <dcterms:modified xsi:type="dcterms:W3CDTF">2019-09-28T07:54:16Z</dcterms:modified>
</cp:coreProperties>
</file>