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8662" y="357166"/>
            <a:ext cx="77724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Comment déclarer un variable?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1785926"/>
            <a:ext cx="7715304" cy="4714908"/>
          </a:xfrm>
        </p:spPr>
        <p:txBody>
          <a:bodyPr>
            <a:noAutofit/>
          </a:bodyPr>
          <a:lstStyle/>
          <a:p>
            <a:pPr algn="l"/>
            <a:r>
              <a:rPr lang="fr-FR" sz="2700" dirty="0" smtClean="0">
                <a:solidFill>
                  <a:schemeClr val="tx1"/>
                </a:solidFill>
              </a:rPr>
              <a:t>Les variables sont déclarées dans le corps d'un lot </a:t>
            </a:r>
            <a:r>
              <a:rPr lang="fr-FR" sz="2700" dirty="0" smtClean="0">
                <a:solidFill>
                  <a:schemeClr val="tx1"/>
                </a:solidFill>
              </a:rPr>
              <a:t>ou d'une </a:t>
            </a:r>
            <a:r>
              <a:rPr lang="fr-FR" sz="2700" dirty="0" smtClean="0">
                <a:solidFill>
                  <a:schemeClr val="tx1"/>
                </a:solidFill>
              </a:rPr>
              <a:t>procédure à l'aide d'une instruction </a:t>
            </a:r>
          </a:p>
          <a:p>
            <a:pPr algn="l"/>
            <a:r>
              <a:rPr lang="fr-FR" sz="2700" dirty="0" smtClean="0">
                <a:solidFill>
                  <a:schemeClr val="tx1"/>
                </a:solidFill>
              </a:rPr>
              <a:t>DECLARE, </a:t>
            </a:r>
            <a:r>
              <a:rPr lang="fr-FR" sz="2700" dirty="0" smtClean="0">
                <a:solidFill>
                  <a:schemeClr val="tx1"/>
                </a:solidFill>
              </a:rPr>
              <a:t>et les valeurs sont définies à l'aide d'une instruction SET ou d'une instruction SELECT.</a:t>
            </a:r>
          </a:p>
          <a:p>
            <a:pPr algn="l"/>
            <a:r>
              <a:rPr lang="fr-FR" sz="2700" dirty="0" smtClean="0">
                <a:solidFill>
                  <a:schemeClr val="tx1"/>
                </a:solidFill>
              </a:rPr>
              <a:t> Les variables indicatrices peuvent être déclarées à l'aide de cette déclaration et utilisées avec </a:t>
            </a:r>
          </a:p>
          <a:p>
            <a:pPr algn="l"/>
            <a:r>
              <a:rPr lang="fr-FR" sz="2700" dirty="0" smtClean="0">
                <a:solidFill>
                  <a:schemeClr val="tx1"/>
                </a:solidFill>
              </a:rPr>
              <a:t>d'autres données liées à l'indicateur. Après la déclaration, toutes les variables sont</a:t>
            </a:r>
          </a:p>
          <a:p>
            <a:pPr algn="l"/>
            <a:r>
              <a:rPr lang="fr-FR" sz="2700" dirty="0" smtClean="0">
                <a:solidFill>
                  <a:schemeClr val="tx1"/>
                </a:solidFill>
              </a:rPr>
              <a:t> initialisées avec la valeur NULL, sauf si une valeur est fournie dans la </a:t>
            </a:r>
            <a:r>
              <a:rPr lang="fr-FR" sz="2700" dirty="0" smtClean="0">
                <a:solidFill>
                  <a:schemeClr val="tx1"/>
                </a:solidFill>
              </a:rPr>
              <a:t>déclaration.</a:t>
            </a:r>
            <a:endParaRPr lang="fr-FR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357166"/>
            <a:ext cx="8429684" cy="1470025"/>
          </a:xfrm>
        </p:spPr>
        <p:txBody>
          <a:bodyPr/>
          <a:lstStyle/>
          <a:p>
            <a:r>
              <a:rPr lang="fr-FR" sz="8800" b="1" u="sng" dirty="0" smtClean="0">
                <a:solidFill>
                  <a:srgbClr val="00B050"/>
                </a:solidFill>
              </a:rPr>
              <a:t>Example: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0166" y="2214554"/>
            <a:ext cx="5286412" cy="4000528"/>
          </a:xfrm>
        </p:spPr>
        <p:txBody>
          <a:bodyPr>
            <a:noAutofit/>
          </a:bodyPr>
          <a:lstStyle/>
          <a:p>
            <a:pPr algn="l"/>
            <a:r>
              <a:rPr lang="fr-FR" sz="2800" dirty="0" smtClean="0">
                <a:solidFill>
                  <a:srgbClr val="0070C0"/>
                </a:solidFill>
              </a:rPr>
              <a:t> </a:t>
            </a:r>
            <a:r>
              <a:rPr lang="fr-FR" sz="2800" dirty="0" smtClean="0">
                <a:solidFill>
                  <a:srgbClr val="0070C0"/>
                </a:solidFill>
              </a:rPr>
              <a:t>    -- </a:t>
            </a:r>
            <a:r>
              <a:rPr lang="fr-FR" sz="2800" dirty="0" smtClean="0">
                <a:solidFill>
                  <a:srgbClr val="0070C0"/>
                </a:solidFill>
              </a:rPr>
              <a:t>SET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DECLARE @i int ;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SET @i = 1 </a:t>
            </a:r>
            <a:r>
              <a:rPr lang="fr-F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r>
              <a:rPr lang="fr-FR" sz="2400" dirty="0" smtClean="0">
                <a:solidFill>
                  <a:schemeClr val="tx1"/>
                </a:solidFill>
              </a:rPr>
              <a:t>     </a:t>
            </a:r>
            <a:r>
              <a:rPr lang="fr-FR" sz="2400" dirty="0" smtClean="0">
                <a:solidFill>
                  <a:srgbClr val="0070C0"/>
                </a:solidFill>
              </a:rPr>
              <a:t>-- </a:t>
            </a:r>
            <a:r>
              <a:rPr lang="fr-FR" sz="2400" dirty="0" smtClean="0">
                <a:solidFill>
                  <a:srgbClr val="0070C0"/>
                </a:solidFill>
              </a:rPr>
              <a:t>SELECT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DECLARE @i int ;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SELECT @i = 1 </a:t>
            </a:r>
            <a:r>
              <a:rPr lang="fr-FR" sz="20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r>
              <a:rPr lang="fr-FR" sz="2000" dirty="0" smtClean="0">
                <a:solidFill>
                  <a:srgbClr val="0070C0"/>
                </a:solidFill>
              </a:rPr>
              <a:t>-- </a:t>
            </a:r>
            <a:r>
              <a:rPr lang="fr-FR" sz="2000" dirty="0" smtClean="0">
                <a:solidFill>
                  <a:srgbClr val="0070C0"/>
                </a:solidFill>
              </a:rPr>
              <a:t>2008 uniquement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DECLARE @i int = 1 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PresentationFormat>Affichage à l'écran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Comment déclarer un variable?</vt:lpstr>
      <vt:lpstr>Example: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déclarer un variable?</dc:title>
  <dc:creator>TP</dc:creator>
  <cp:lastModifiedBy>TP</cp:lastModifiedBy>
  <cp:revision>1</cp:revision>
  <dcterms:created xsi:type="dcterms:W3CDTF">2019-10-12T08:39:29Z</dcterms:created>
  <dcterms:modified xsi:type="dcterms:W3CDTF">2019-10-12T08:47:11Z</dcterms:modified>
</cp:coreProperties>
</file>