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BD1A-8148-4F1C-8B21-55A6C2ED39D3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4998-047F-4BCF-83A5-E9BE4885AA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BD1A-8148-4F1C-8B21-55A6C2ED39D3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4998-047F-4BCF-83A5-E9BE4885AA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BD1A-8148-4F1C-8B21-55A6C2ED39D3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4998-047F-4BCF-83A5-E9BE4885AA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BD1A-8148-4F1C-8B21-55A6C2ED39D3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4998-047F-4BCF-83A5-E9BE4885AA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BD1A-8148-4F1C-8B21-55A6C2ED39D3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4998-047F-4BCF-83A5-E9BE4885AA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BD1A-8148-4F1C-8B21-55A6C2ED39D3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4998-047F-4BCF-83A5-E9BE4885AAC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BD1A-8148-4F1C-8B21-55A6C2ED39D3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4998-047F-4BCF-83A5-E9BE4885AA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BD1A-8148-4F1C-8B21-55A6C2ED39D3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4998-047F-4BCF-83A5-E9BE4885AA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BD1A-8148-4F1C-8B21-55A6C2ED39D3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4998-047F-4BCF-83A5-E9BE4885AA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BD1A-8148-4F1C-8B21-55A6C2ED39D3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8F4998-047F-4BCF-83A5-E9BE4885AA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BD1A-8148-4F1C-8B21-55A6C2ED39D3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4998-047F-4BCF-83A5-E9BE4885AAC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B44BD1A-8148-4F1C-8B21-55A6C2ED39D3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D8F4998-047F-4BCF-83A5-E9BE4885AAC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Redis" TargetMode="External"/><Relationship Id="rId3" Type="http://schemas.openxmlformats.org/officeDocument/2006/relationships/hyperlink" Target="https://fr.wikipedia.org/wiki/Information" TargetMode="External"/><Relationship Id="rId7" Type="http://schemas.openxmlformats.org/officeDocument/2006/relationships/hyperlink" Target="https://fr.wikipedia.org/wiki/NoSQL" TargetMode="External"/><Relationship Id="rId2" Type="http://schemas.openxmlformats.org/officeDocument/2006/relationships/hyperlink" Target="https://fr.wikipedia.org/wiki/Donn%C3%A9es_bru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Base_de_donn%C3%A9es_relationnelle" TargetMode="External"/><Relationship Id="rId5" Type="http://schemas.openxmlformats.org/officeDocument/2006/relationships/hyperlink" Target="https://fr.wikipedia.org/wiki/Base_de_donn%C3%A9es#cite_note-coronel-2" TargetMode="External"/><Relationship Id="rId10" Type="http://schemas.openxmlformats.org/officeDocument/2006/relationships/hyperlink" Target="https://fr.wikipedia.org/wiki/Informatique" TargetMode="External"/><Relationship Id="rId4" Type="http://schemas.openxmlformats.org/officeDocument/2006/relationships/hyperlink" Target="https://fr.wikipedia.org/wiki/Base_de_donn%C3%A9es#cite_note-ritchie-1" TargetMode="External"/><Relationship Id="rId9" Type="http://schemas.openxmlformats.org/officeDocument/2006/relationships/hyperlink" Target="https://fr.wikipedia.org/wiki/Elasticsearc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rot="19140000">
            <a:off x="961903" y="2037869"/>
            <a:ext cx="5648623" cy="1204306"/>
          </a:xfrm>
        </p:spPr>
        <p:txBody>
          <a:bodyPr/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827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dirty="0"/>
              <a:t>Une </a:t>
            </a:r>
            <a:r>
              <a:rPr lang="fr-FR" dirty="0"/>
              <a:t>base de données</a:t>
            </a:r>
            <a:r>
              <a:rPr lang="fr-FR" b="0" dirty="0"/>
              <a:t> </a:t>
            </a:r>
            <a:r>
              <a:rPr lang="fr-FR" b="0" dirty="0" smtClean="0"/>
              <a:t> </a:t>
            </a:r>
            <a:r>
              <a:rPr lang="fr-FR" b="0" dirty="0"/>
              <a:t>permet de stocker et de retrouver l'intégralité de </a:t>
            </a:r>
            <a:r>
              <a:rPr lang="fr-FR" b="0" dirty="0">
                <a:hlinkClick r:id="rId2" tooltip="Données brutes"/>
              </a:rPr>
              <a:t>données brutes</a:t>
            </a:r>
            <a:r>
              <a:rPr lang="fr-FR" b="0" dirty="0"/>
              <a:t> ou d'</a:t>
            </a:r>
            <a:r>
              <a:rPr lang="fr-FR" b="0" dirty="0">
                <a:hlinkClick r:id="rId3" tooltip="Information"/>
              </a:rPr>
              <a:t>informations</a:t>
            </a:r>
            <a:r>
              <a:rPr lang="fr-FR" b="0" dirty="0"/>
              <a:t> en rapport avec un thème ou une activité ; celles-ci peuvent être de natures différentes et plus ou moins reliées entre elles</a:t>
            </a:r>
            <a:r>
              <a:rPr lang="fr-FR" b="0" baseline="30000" dirty="0">
                <a:hlinkClick r:id="rId4"/>
              </a:rPr>
              <a:t>1</a:t>
            </a:r>
            <a:r>
              <a:rPr lang="fr-FR" b="0" baseline="30000" dirty="0"/>
              <a:t>,</a:t>
            </a:r>
            <a:r>
              <a:rPr lang="fr-FR" b="0" baseline="30000" dirty="0">
                <a:hlinkClick r:id="rId5"/>
              </a:rPr>
              <a:t>2</a:t>
            </a:r>
            <a:r>
              <a:rPr lang="fr-FR" b="0" dirty="0"/>
              <a:t>. En effet, leurs données peuvent y être très structurées (</a:t>
            </a:r>
            <a:r>
              <a:rPr lang="fr-FR" b="0" dirty="0">
                <a:hlinkClick r:id="rId6" tooltip="Base de données relationnelle"/>
              </a:rPr>
              <a:t>base de données relationnelles</a:t>
            </a:r>
            <a:r>
              <a:rPr lang="fr-FR" b="0" dirty="0"/>
              <a:t> par exemple), ou bien hébergées sous la forme de données brutes déstructurées (base de données </a:t>
            </a:r>
            <a:r>
              <a:rPr lang="fr-FR" b="0" dirty="0" err="1">
                <a:hlinkClick r:id="rId7" tooltip="NoSQL"/>
              </a:rPr>
              <a:t>NoSQL</a:t>
            </a:r>
            <a:r>
              <a:rPr lang="fr-FR" b="0" dirty="0"/>
              <a:t> </a:t>
            </a:r>
            <a:r>
              <a:rPr lang="fr-FR" b="0" dirty="0">
                <a:hlinkClick r:id="rId8" tooltip="Redis"/>
              </a:rPr>
              <a:t>Redis</a:t>
            </a:r>
            <a:r>
              <a:rPr lang="fr-FR" b="0" dirty="0"/>
              <a:t> par exemple) qui, dans ce cas, seront ensuite parcourues de manière organisée au moment de la lecture via des moteurs spécifiques (comme </a:t>
            </a:r>
            <a:r>
              <a:rPr lang="fr-FR" b="0" dirty="0" err="1">
                <a:hlinkClick r:id="rId9" tooltip="Elasticsearch"/>
              </a:rPr>
              <a:t>Elasticsearch</a:t>
            </a:r>
            <a:r>
              <a:rPr lang="fr-FR" b="0" dirty="0"/>
              <a:t>). Une base de données peut être localisée dans un même lieu et sur un même support </a:t>
            </a:r>
            <a:r>
              <a:rPr lang="fr-FR" b="0" dirty="0">
                <a:hlinkClick r:id="rId10" tooltip="Informatique"/>
              </a:rPr>
              <a:t>informatisé</a:t>
            </a:r>
            <a:r>
              <a:rPr lang="fr-FR" b="0" dirty="0"/>
              <a:t>, ou réparties sur plusieurs machines à plusieurs endroits (base de données </a:t>
            </a:r>
            <a:r>
              <a:rPr lang="fr-FR" b="0" dirty="0" err="1">
                <a:hlinkClick r:id="rId7" tooltip="NoSQL"/>
              </a:rPr>
              <a:t>NoSQL</a:t>
            </a:r>
            <a:r>
              <a:rPr lang="fr-FR" b="0" dirty="0"/>
              <a:t> par exemple).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495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Mots-cle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SGBD</a:t>
            </a:r>
          </a:p>
          <a:p>
            <a:r>
              <a:rPr lang="fr-FR" dirty="0" smtClean="0"/>
              <a:t>MCD</a:t>
            </a:r>
          </a:p>
          <a:p>
            <a:r>
              <a:rPr lang="fr-FR" dirty="0" smtClean="0"/>
              <a:t>MLD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4545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</TotalTime>
  <Words>9</Words>
  <Application>Microsoft Office PowerPoint</Application>
  <PresentationFormat>Affichage à l'écran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Angles</vt:lpstr>
      <vt:lpstr>Base de données</vt:lpstr>
      <vt:lpstr>Definition</vt:lpstr>
      <vt:lpstr>Mots-cle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données</dc:title>
  <dc:creator>Utilisateur Windows</dc:creator>
  <cp:lastModifiedBy>Utilisateur Windows</cp:lastModifiedBy>
  <cp:revision>2</cp:revision>
  <dcterms:created xsi:type="dcterms:W3CDTF">2019-10-17T14:36:16Z</dcterms:created>
  <dcterms:modified xsi:type="dcterms:W3CDTF">2019-10-17T14:42:05Z</dcterms:modified>
</cp:coreProperties>
</file>