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7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42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79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4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0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5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72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22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CF51-19F7-49FF-8A2D-C139D495289B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0CDA-32FA-4EE6-9097-B7A3FD847A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00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7772400" cy="1470025"/>
          </a:xfrm>
        </p:spPr>
        <p:txBody>
          <a:bodyPr/>
          <a:lstStyle/>
          <a:p>
            <a:r>
              <a:rPr lang="fr-FR" b="1" dirty="0">
                <a:solidFill>
                  <a:srgbClr val="7030A0"/>
                </a:solidFill>
              </a:rPr>
              <a:t>Définition des bases de données</a:t>
            </a:r>
            <a:br>
              <a:rPr lang="fr-FR" b="1" dirty="0">
                <a:solidFill>
                  <a:srgbClr val="7030A0"/>
                </a:solidFill>
              </a:rPr>
            </a:b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7520880" cy="4032448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Une </a:t>
            </a:r>
            <a:r>
              <a:rPr lang="fr-FR" dirty="0">
                <a:solidFill>
                  <a:schemeClr val="tx1"/>
                </a:solidFill>
              </a:rPr>
              <a:t>base de données est une collection de données organisées de façon à être facilement accessibles, administrées et mises à jour. Les bases de données peuvent être classées par le type de contenu qu’elles renferment : bibliographique, full </a:t>
            </a:r>
            <a:r>
              <a:rPr lang="fr-FR" dirty="0" err="1" smtClean="0">
                <a:solidFill>
                  <a:schemeClr val="tx1"/>
                </a:solidFill>
              </a:rPr>
              <a:t>text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>
                <a:solidFill>
                  <a:schemeClr val="tx1"/>
                </a:solidFill>
              </a:rPr>
              <a:t>images ou des nombres</a:t>
            </a:r>
            <a:r>
              <a:rPr lang="fr-FR" dirty="0" smtClean="0">
                <a:solidFill>
                  <a:schemeClr val="tx1"/>
                </a:solidFill>
              </a:rPr>
              <a:t>….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21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Définition des bases de données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Définition des bases de données</dc:title>
  <dc:creator>Utilisateur Windows</dc:creator>
  <cp:lastModifiedBy>Utilisateur Windows</cp:lastModifiedBy>
  <cp:revision>2</cp:revision>
  <dcterms:created xsi:type="dcterms:W3CDTF">2019-10-18T07:50:15Z</dcterms:created>
  <dcterms:modified xsi:type="dcterms:W3CDTF">2019-10-18T07:58:32Z</dcterms:modified>
</cp:coreProperties>
</file>