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2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36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4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1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0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8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4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5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5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73B2-EE95-4489-AF58-050173F22BFC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B367-8B94-42AF-8597-E691F329FA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-de-donnees.com/entit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Définition du mcd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016824" cy="3721968"/>
          </a:xfrm>
        </p:spPr>
        <p:txBody>
          <a:bodyPr>
            <a:noAutofit/>
          </a:bodyPr>
          <a:lstStyle/>
          <a:p>
            <a:pPr algn="l"/>
            <a:r>
              <a:rPr lang="fr-FR" sz="2000" dirty="0">
                <a:solidFill>
                  <a:schemeClr val="tx1"/>
                </a:solidFill>
              </a:rPr>
              <a:t>Le </a:t>
            </a:r>
            <a:r>
              <a:rPr lang="fr-FR" sz="2000" b="1" dirty="0">
                <a:solidFill>
                  <a:schemeClr val="tx1"/>
                </a:solidFill>
              </a:rPr>
              <a:t>MCD</a:t>
            </a:r>
            <a:r>
              <a:rPr lang="fr-FR" sz="2000" dirty="0">
                <a:solidFill>
                  <a:schemeClr val="tx1"/>
                </a:solidFill>
              </a:rPr>
              <a:t> est une représentation graphique de haut niveau qui permet facilement et simplement de comprendre comment les différents éléments sont liés entre eux à l’aide de diagrammes codifiés dont les éléments suivants font partie :</a:t>
            </a: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Les </a:t>
            </a:r>
            <a:r>
              <a:rPr lang="fr-FR" sz="2000" dirty="0">
                <a:solidFill>
                  <a:schemeClr val="tx1"/>
                </a:solidFill>
                <a:hlinkClick r:id="rId2"/>
              </a:rPr>
              <a:t>entités</a:t>
            </a:r>
            <a:r>
              <a:rPr lang="fr-FR" sz="2000" dirty="0">
                <a:solidFill>
                  <a:schemeClr val="tx1"/>
                </a:solidFill>
              </a:rPr>
              <a:t> (1 rectangle = 1 objet) ;</a:t>
            </a: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Les propriétés (la liste des données de l’entité) ;</a:t>
            </a: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Les relations qui expliquent et précisent comment les entités sont reliées entre elles (les ovales avec leurs « pattes » qui se rattachent aux entités) ;</a:t>
            </a: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Les cardinalités (les petits chiffres au dessus des « pattes »).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80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Définition du mcd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du mcd</dc:title>
  <dc:creator>Utilisateur Windows</dc:creator>
  <cp:lastModifiedBy>Utilisateur Windows</cp:lastModifiedBy>
  <cp:revision>1</cp:revision>
  <dcterms:created xsi:type="dcterms:W3CDTF">2019-10-18T08:19:30Z</dcterms:created>
  <dcterms:modified xsi:type="dcterms:W3CDTF">2019-10-18T08:20:42Z</dcterms:modified>
</cp:coreProperties>
</file>