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B66F-65CF-4966-B50A-A5123232F469}" type="datetimeFigureOut">
              <a:rPr lang="fr-FR" smtClean="0"/>
              <a:t>22/09/2019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6EF9-D3F9-4B57-8E64-ED0EF9DA2B5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9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B66F-65CF-4966-B50A-A5123232F469}" type="datetimeFigureOut">
              <a:rPr lang="fr-FR" smtClean="0"/>
              <a:t>22/09/2019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6EF9-D3F9-4B57-8E64-ED0EF9DA2B5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B66F-65CF-4966-B50A-A5123232F469}" type="datetimeFigureOut">
              <a:rPr lang="fr-FR" smtClean="0"/>
              <a:t>22/09/2019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6EF9-D3F9-4B57-8E64-ED0EF9DA2B5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B66F-65CF-4966-B50A-A5123232F469}" type="datetimeFigureOut">
              <a:rPr lang="fr-FR" smtClean="0"/>
              <a:t>22/09/2019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6EF9-D3F9-4B57-8E64-ED0EF9DA2B5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962526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462339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B66F-65CF-4966-B50A-A5123232F469}" type="datetimeFigureOut">
              <a:rPr lang="fr-FR" smtClean="0"/>
              <a:t>22/09/2019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6EF9-D3F9-4B57-8E64-ED0EF9DA2B5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B66F-65CF-4966-B50A-A5123232F469}" type="datetimeFigureOut">
              <a:rPr lang="fr-FR" smtClean="0"/>
              <a:t>22/09/2019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6EF9-D3F9-4B57-8E64-ED0EF9DA2B5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B66F-65CF-4966-B50A-A5123232F469}" type="datetimeFigureOut">
              <a:rPr lang="fr-FR" smtClean="0"/>
              <a:t>22/09/2019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6EF9-D3F9-4B57-8E64-ED0EF9DA2B5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B66F-65CF-4966-B50A-A5123232F469}" type="datetimeFigureOut">
              <a:rPr lang="fr-FR" smtClean="0"/>
              <a:t>22/09/2019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6EF9-D3F9-4B57-8E64-ED0EF9DA2B5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B66F-65CF-4966-B50A-A5123232F469}" type="datetimeFigureOut">
              <a:rPr lang="fr-FR" smtClean="0"/>
              <a:t>22/09/2019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6EF9-D3F9-4B57-8E64-ED0EF9DA2B5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2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B66F-65CF-4966-B50A-A5123232F469}" type="datetimeFigureOut">
              <a:rPr lang="fr-FR" smtClean="0"/>
              <a:t>22/09/2019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6EF9-D3F9-4B57-8E64-ED0EF9DA2B5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B66F-65CF-4966-B50A-A5123232F469}" type="datetimeFigureOut">
              <a:rPr lang="fr-FR" smtClean="0"/>
              <a:t>22/09/2019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6EF9-D3F9-4B57-8E64-ED0EF9DA2B56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A26B66F-65CF-4966-B50A-A5123232F469}" type="datetimeFigureOut">
              <a:rPr lang="fr-FR" smtClean="0"/>
              <a:t>22/09/2019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1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7D96EF9-D3F9-4B57-8E64-ED0EF9DA2B56}" type="slidenum">
              <a:rPr lang="fr-FR" smtClean="0"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001000" cy="27432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285750" indent="-285750" algn="l">
              <a:buFont typeface="Courier New" pitchFamily="49" charset="0"/>
              <a:buChar char="o"/>
            </a:pPr>
            <a:r>
              <a:rPr lang="en-US" sz="2000" dirty="0" smtClean="0"/>
              <a:t>SQL </a:t>
            </a:r>
            <a:r>
              <a:rPr lang="fr-FR" sz="2000" dirty="0" smtClean="0"/>
              <a:t>signifie</a:t>
            </a:r>
            <a:r>
              <a:rPr lang="en-US" sz="2000" dirty="0" smtClean="0"/>
              <a:t> “Structured Query Language ” </a:t>
            </a:r>
            <a:r>
              <a:rPr lang="fr-FR" sz="2000" dirty="0" smtClean="0"/>
              <a:t>c’est</a:t>
            </a:r>
            <a:r>
              <a:rPr lang="en-US" sz="2000" dirty="0" smtClean="0"/>
              <a:t>-à-</a:t>
            </a:r>
            <a:r>
              <a:rPr lang="fr-FR" sz="2000" dirty="0" smtClean="0"/>
              <a:t>dire Langage</a:t>
            </a:r>
            <a:r>
              <a:rPr lang="en-US" sz="2000" dirty="0" smtClean="0"/>
              <a:t> </a:t>
            </a:r>
            <a:r>
              <a:rPr lang="fr-FR" sz="2000" dirty="0" smtClean="0"/>
              <a:t>d’interrogation</a:t>
            </a:r>
            <a:r>
              <a:rPr lang="en-US" sz="2000" dirty="0" smtClean="0"/>
              <a:t> structurè”.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/>
              <a:t>      En fait SQL est un </a:t>
            </a:r>
            <a:r>
              <a:rPr lang="fr-FR" sz="2000" dirty="0" smtClean="0"/>
              <a:t>langage</a:t>
            </a:r>
            <a:r>
              <a:rPr lang="en-US" sz="2000" dirty="0" smtClean="0"/>
              <a:t> </a:t>
            </a:r>
            <a:r>
              <a:rPr lang="fr-FR" sz="2000" dirty="0" smtClean="0"/>
              <a:t>complet</a:t>
            </a:r>
            <a:r>
              <a:rPr lang="en-US" sz="2000" dirty="0" smtClean="0"/>
              <a:t> de </a:t>
            </a:r>
            <a:r>
              <a:rPr lang="fr-FR" sz="2000" dirty="0" smtClean="0"/>
              <a:t>gestion</a:t>
            </a:r>
            <a:r>
              <a:rPr lang="en-US" sz="2000" dirty="0" smtClean="0"/>
              <a:t> de bases de donnèes relationnelles. Il a ètè </a:t>
            </a:r>
            <a:r>
              <a:rPr lang="fr-FR" sz="2000" dirty="0" smtClean="0"/>
              <a:t>conçu</a:t>
            </a:r>
            <a:r>
              <a:rPr lang="en-US" sz="2000" dirty="0" smtClean="0"/>
              <a:t> par IBM </a:t>
            </a:r>
            <a:r>
              <a:rPr lang="fr-FR" sz="2000" dirty="0" smtClean="0"/>
              <a:t>dans</a:t>
            </a:r>
            <a:r>
              <a:rPr lang="en-US" sz="2000" dirty="0" smtClean="0"/>
              <a:t> les </a:t>
            </a:r>
            <a:r>
              <a:rPr lang="fr-FR" sz="2000" dirty="0" smtClean="0"/>
              <a:t>années</a:t>
            </a:r>
            <a:r>
              <a:rPr lang="en-US" sz="2000" dirty="0" smtClean="0"/>
              <a:t> 70. Il est </a:t>
            </a:r>
            <a:r>
              <a:rPr lang="fr-FR" sz="2000" dirty="0" smtClean="0"/>
              <a:t>devenu</a:t>
            </a:r>
            <a:r>
              <a:rPr lang="en-US" sz="2000" dirty="0" smtClean="0"/>
              <a:t> le              l</a:t>
            </a:r>
            <a:r>
              <a:rPr lang="fr-FR" sz="2000" dirty="0" smtClean="0"/>
              <a:t>angage</a:t>
            </a:r>
            <a:r>
              <a:rPr lang="en-US" sz="2000" dirty="0" smtClean="0"/>
              <a:t> standard des </a:t>
            </a:r>
            <a:r>
              <a:rPr lang="fr-FR" sz="2000" dirty="0" smtClean="0"/>
              <a:t>systèmes</a:t>
            </a:r>
            <a:r>
              <a:rPr lang="en-US" sz="2000" dirty="0" smtClean="0"/>
              <a:t> de </a:t>
            </a:r>
            <a:r>
              <a:rPr lang="fr-FR" sz="2000" dirty="0" smtClean="0"/>
              <a:t>gestion</a:t>
            </a:r>
            <a:r>
              <a:rPr lang="en-US" sz="2000" dirty="0" smtClean="0"/>
              <a:t> de bases de donnèes (SGBD).</a:t>
            </a:r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458200" cy="1470025"/>
          </a:xfrm>
        </p:spPr>
        <p:txBody>
          <a:bodyPr/>
          <a:lstStyle/>
          <a:p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Definition SQL  Server</a:t>
            </a:r>
            <a:endParaRPr lang="fr-FR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7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543800" cy="4648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433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38200"/>
            <a:ext cx="7848599" cy="487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1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7" y="685800"/>
            <a:ext cx="8568813" cy="502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1407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chemeClr val="accent1"/>
                </a:solidFill>
              </a:rPr>
              <a:t>La </a:t>
            </a:r>
            <a:r>
              <a:rPr lang="fr-FR" sz="3200" b="1" u="sng" dirty="0">
                <a:solidFill>
                  <a:schemeClr val="accent1"/>
                </a:solidFill>
              </a:rPr>
              <a:t>requête UPDATE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r>
              <a:rPr lang="fr-FR" sz="2400" b="1" dirty="0"/>
              <a:t>SQL </a:t>
            </a:r>
            <a:r>
              <a:rPr lang="fr-FR" sz="2400" dirty="0" smtClean="0"/>
              <a:t>La </a:t>
            </a:r>
            <a:r>
              <a:rPr lang="fr-FR" sz="2400" dirty="0"/>
              <a:t>commande UPDATE permet d’effectuer des modifications sur des lignes existantes. Très souvent cette commande est utilisée avec WHERE pour spécifier sur quelles lignes doivent porter la ou les modifications.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8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8610600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1836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6106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456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8610600" cy="563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05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chemeClr val="accent1"/>
                </a:solidFill>
              </a:rPr>
              <a:t>La </a:t>
            </a:r>
            <a:r>
              <a:rPr lang="fr-FR" sz="3200" b="1" u="sng" dirty="0">
                <a:solidFill>
                  <a:schemeClr val="accent1"/>
                </a:solidFill>
              </a:rPr>
              <a:t>requête</a:t>
            </a:r>
            <a:r>
              <a:rPr lang="fr-FR" sz="3200" b="1" u="sng" dirty="0">
                <a:solidFill>
                  <a:schemeClr val="accent1"/>
                </a:solidFill>
              </a:rPr>
              <a:t> DELETE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r>
              <a:rPr lang="fr-FR" sz="2400" dirty="0" smtClean="0"/>
              <a:t>La </a:t>
            </a:r>
            <a:r>
              <a:rPr lang="fr-FR" sz="2400" dirty="0"/>
              <a:t>commande DELETE en SQL permet de supprimer des lignes dans une table. En utilisant cette commande associé à WHERE il est possible de sélectionner les lignes concernées qui seront supprimées.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7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8229600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377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762999" cy="548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79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2133600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US" sz="2000" dirty="0" smtClean="0"/>
              <a:t>Select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2000" dirty="0" smtClean="0"/>
              <a:t>Insert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2000" dirty="0" smtClean="0"/>
              <a:t>Update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2000" dirty="0"/>
              <a:t>D</a:t>
            </a:r>
            <a:r>
              <a:rPr lang="en-US" sz="2000" dirty="0" smtClean="0"/>
              <a:t>elete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Les </a:t>
            </a:r>
            <a:r>
              <a:rPr lang="fr-FR" sz="48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Requête</a:t>
            </a:r>
            <a:endParaRPr lang="fr-FR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5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8610601" cy="556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862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2133600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L’utilisation la plus courante de SQL consiste à lire des données issues de la base de données. Cela s’effectue grâce à la commande SELECT, qui retourne des enregistrements dans un tableau de résultat. Cette commande peut sélectionner une ou plusieurs colonnes d’une table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La </a:t>
            </a:r>
            <a:r>
              <a:rPr lang="fr-FR" b="1" u="sng" dirty="0">
                <a:solidFill>
                  <a:schemeClr val="accent1"/>
                </a:solidFill>
              </a:rPr>
              <a:t>requête</a:t>
            </a:r>
            <a:r>
              <a:rPr lang="en-US" b="1" u="sng" dirty="0">
                <a:solidFill>
                  <a:schemeClr val="accent1"/>
                </a:solidFill>
              </a:rPr>
              <a:t> select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43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534400" cy="4837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65737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8725568" cy="525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78763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8610600" cy="510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58191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5" y="457200"/>
            <a:ext cx="8677701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18294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chemeClr val="accent1"/>
                </a:solidFill>
              </a:rPr>
              <a:t>La </a:t>
            </a:r>
            <a:r>
              <a:rPr lang="fr-FR" sz="3200" b="1" u="sng" dirty="0">
                <a:solidFill>
                  <a:schemeClr val="accent1"/>
                </a:solidFill>
              </a:rPr>
              <a:t>requête</a:t>
            </a:r>
            <a:r>
              <a:rPr lang="en-US" sz="3200" b="1" u="sng" dirty="0">
                <a:solidFill>
                  <a:schemeClr val="accent1"/>
                </a:solidFill>
              </a:rPr>
              <a:t> </a:t>
            </a:r>
            <a:r>
              <a:rPr lang="fr-FR" sz="3200" b="1" u="sng" dirty="0">
                <a:solidFill>
                  <a:schemeClr val="accent1"/>
                </a:solidFill>
              </a:rPr>
              <a:t>INSERT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r>
              <a:rPr lang="fr-FR" sz="2400" dirty="0" smtClean="0"/>
              <a:t>L’insertion </a:t>
            </a:r>
            <a:r>
              <a:rPr lang="fr-FR" sz="2400" dirty="0"/>
              <a:t>de données dans une table s’effectue à l’aide de la commande INSERT INTO. Cette commande permet au choix d’inclure une seule ligne à la base existante ou plusieurs lignes d’un coup.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35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8229600" cy="434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429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218</Words>
  <Application>Microsoft Office PowerPoint</Application>
  <PresentationFormat>Affichage à l'écran (4:3)</PresentationFormat>
  <Paragraphs>16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Horizon</vt:lpstr>
      <vt:lpstr>Definition SQL  Server</vt:lpstr>
      <vt:lpstr>Les Requête</vt:lpstr>
      <vt:lpstr>La requête select</vt:lpstr>
      <vt:lpstr>Présentation PowerPoint</vt:lpstr>
      <vt:lpstr>Présentation PowerPoint</vt:lpstr>
      <vt:lpstr>Présentation PowerPoint</vt:lpstr>
      <vt:lpstr>Présentation PowerPoint</vt:lpstr>
      <vt:lpstr>La requête INSERT </vt:lpstr>
      <vt:lpstr>Présentation PowerPoint</vt:lpstr>
      <vt:lpstr>Présentation PowerPoint</vt:lpstr>
      <vt:lpstr>Présentation PowerPoint</vt:lpstr>
      <vt:lpstr>Présentation PowerPoint</vt:lpstr>
      <vt:lpstr>La requête UPDATE </vt:lpstr>
      <vt:lpstr>Présentation PowerPoint</vt:lpstr>
      <vt:lpstr>Présentation PowerPoint</vt:lpstr>
      <vt:lpstr>Présentation PowerPoint</vt:lpstr>
      <vt:lpstr>La requête DELETE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 SQL  Server</dc:title>
  <dc:creator>lenovo</dc:creator>
  <cp:lastModifiedBy>lenovo</cp:lastModifiedBy>
  <cp:revision>14</cp:revision>
  <dcterms:created xsi:type="dcterms:W3CDTF">2019-09-22T21:03:26Z</dcterms:created>
  <dcterms:modified xsi:type="dcterms:W3CDTF">2019-09-22T23:46:56Z</dcterms:modified>
</cp:coreProperties>
</file>