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fr-FR" smtClean="0"/>
              <a:t>Modifiez le style du titre</a:t>
            </a:r>
            <a:endParaRPr kumimoji="0" lang="en-US"/>
          </a:p>
        </p:txBody>
      </p:sp>
      <p:sp>
        <p:nvSpPr>
          <p:cNvPr id="28" name="Espace réservé de la date 27"/>
          <p:cNvSpPr>
            <a:spLocks noGrp="1"/>
          </p:cNvSpPr>
          <p:nvPr>
            <p:ph type="dt" sz="half" idx="10"/>
          </p:nvPr>
        </p:nvSpPr>
        <p:spPr/>
        <p:txBody>
          <a:bodyPr/>
          <a:lstStyle/>
          <a:p>
            <a:fld id="{AA309A6D-C09C-4548-B29A-6CF363A7E532}" type="datetimeFigureOut">
              <a:rPr lang="fr-FR" smtClean="0"/>
              <a:t>17/10/2019</a:t>
            </a:fld>
            <a:endParaRPr lang="fr-BE"/>
          </a:p>
        </p:txBody>
      </p:sp>
      <p:sp>
        <p:nvSpPr>
          <p:cNvPr id="17" name="Espace réservé du pied de page 16"/>
          <p:cNvSpPr>
            <a:spLocks noGrp="1"/>
          </p:cNvSpPr>
          <p:nvPr>
            <p:ph type="ftr" sz="quarter" idx="11"/>
          </p:nvPr>
        </p:nvSpPr>
        <p:spPr/>
        <p:txBody>
          <a:bodyPr/>
          <a:lstStyle/>
          <a:p>
            <a:endParaRPr lang="fr-BE"/>
          </a:p>
        </p:txBody>
      </p:sp>
      <p:sp>
        <p:nvSpPr>
          <p:cNvPr id="29" name="Espace réservé du numéro de diapositive 28"/>
          <p:cNvSpPr>
            <a:spLocks noGrp="1"/>
          </p:cNvSpPr>
          <p:nvPr>
            <p:ph type="sldNum" sz="quarter" idx="12"/>
          </p:nvPr>
        </p:nvSpPr>
        <p:spPr/>
        <p:txBody>
          <a:bodyPr/>
          <a:lstStyle/>
          <a:p>
            <a:fld id="{CF4668DC-857F-487D-BFFA-8C0CA5037977}" type="slidenum">
              <a:rPr lang="fr-BE" smtClean="0"/>
              <a:t>‹N°›</a:t>
            </a:fld>
            <a:endParaRPr lang="fr-BE"/>
          </a:p>
        </p:txBody>
      </p:sp>
      <p:sp>
        <p:nvSpPr>
          <p:cNvPr id="9" name="Sous-titr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t>17/10/2019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t>17/10/2019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t>17/10/2019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3">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17/10/2019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a:xfrm>
            <a:off x="7924800" y="6416675"/>
            <a:ext cx="762000" cy="365125"/>
          </a:xfrm>
        </p:spPr>
        <p:txBody>
          <a:bodyPr/>
          <a:lstStyle/>
          <a:p>
            <a:fld id="{CF4668DC-857F-487D-BFFA-8C0CA5037977}" type="slidenum">
              <a:rPr lang="fr-BE" smtClean="0"/>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contenu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t>17/10/2019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AA309A6D-C09C-4548-B29A-6CF363A7E532}" type="datetimeFigureOut">
              <a:rPr lang="fr-FR" smtClean="0"/>
              <a:t>17/10/2019</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AA309A6D-C09C-4548-B29A-6CF363A7E532}" type="datetimeFigureOut">
              <a:rPr lang="fr-FR" smtClean="0"/>
              <a:t>17/10/2019</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17/10/2019</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t>17/10/2019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fr-FR" smtClean="0">
                <a:solidFill>
                  <a:schemeClr val="lt1"/>
                </a:solidFill>
                <a:latin typeface="+mn-lt"/>
                <a:ea typeface="+mn-ea"/>
                <a:cs typeface="+mn-cs"/>
              </a:rPr>
              <a:t>Cliquez sur l'icône pour ajouter une image</a:t>
            </a:r>
            <a:endParaRPr kumimoji="0" lang="en-US" dirty="0">
              <a:solidFill>
                <a:schemeClr val="lt1"/>
              </a:solidFill>
              <a:latin typeface="+mn-lt"/>
              <a:ea typeface="+mn-ea"/>
              <a:cs typeface="+mn-cs"/>
            </a:endParaRPr>
          </a:p>
        </p:txBody>
      </p:sp>
      <p:sp>
        <p:nvSpPr>
          <p:cNvPr id="4" name="Espace réservé du texte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17/10/2019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A309A6D-C09C-4548-B29A-6CF363A7E532}" type="datetimeFigureOut">
              <a:rPr lang="fr-FR" smtClean="0"/>
              <a:t>17/10/2019</a:t>
            </a:fld>
            <a:endParaRPr lang="fr-BE"/>
          </a:p>
        </p:txBody>
      </p:sp>
      <p:sp>
        <p:nvSpPr>
          <p:cNvPr id="3" name="Espace réservé du pied de page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fr-BE"/>
          </a:p>
        </p:txBody>
      </p:sp>
      <p:sp>
        <p:nvSpPr>
          <p:cNvPr id="23" name="Espace réservé du numéro de diapositive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F4668DC-857F-487D-BFFA-8C0CA5037977}" type="slidenum">
              <a:rPr lang="fr-BE" smtClean="0"/>
              <a:t>‹N°›</a:t>
            </a:fld>
            <a:endParaRPr lang="fr-BE"/>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620688"/>
            <a:ext cx="8229600" cy="1143000"/>
          </a:xfrm>
        </p:spPr>
        <p:txBody>
          <a:bodyPr/>
          <a:lstStyle/>
          <a:p>
            <a:r>
              <a:rPr lang="fr-FR" b="0" dirty="0">
                <a:effectLst/>
              </a:rPr>
              <a:t> Liste des modules de TDI</a:t>
            </a:r>
            <a:endParaRPr lang="fr-FR" dirty="0"/>
          </a:p>
        </p:txBody>
      </p:sp>
      <p:sp>
        <p:nvSpPr>
          <p:cNvPr id="3" name="Espace réservé du contenu 2"/>
          <p:cNvSpPr>
            <a:spLocks noGrp="1"/>
          </p:cNvSpPr>
          <p:nvPr>
            <p:ph idx="1"/>
          </p:nvPr>
        </p:nvSpPr>
        <p:spPr>
          <a:xfrm>
            <a:off x="467544" y="2564904"/>
            <a:ext cx="8229600" cy="2808312"/>
          </a:xfrm>
        </p:spPr>
        <p:txBody>
          <a:bodyPr>
            <a:noAutofit/>
          </a:bodyPr>
          <a:lstStyle/>
          <a:p>
            <a:r>
              <a:rPr lang="fr-FR" sz="2000" dirty="0"/>
              <a:t>Le Technicien Spécialisé en Développement Informatique est un professionnel  en charge du développement et de la maintenance des applications informatiques. Il intervient, généralement pour le compte de Sociétés de Services et d’Ingénierie Informatiques, dans de nombreux domaines applicatifs (industrie, gestion, loisirs…).</a:t>
            </a:r>
          </a:p>
          <a:p>
            <a:r>
              <a:rPr lang="fr-FR" sz="2000" dirty="0"/>
              <a:t>En amont, il est réceptif aux attentes du client, il étudie le cahier des charges, les capacités de l’environnement technique et les contraintes du système de production du </a:t>
            </a:r>
            <a:r>
              <a:rPr lang="fr-FR" sz="2000" dirty="0" smtClean="0"/>
              <a:t>client,</a:t>
            </a:r>
            <a:endParaRPr lang="fr-FR" sz="2000" dirty="0"/>
          </a:p>
        </p:txBody>
      </p:sp>
    </p:spTree>
    <p:extLst>
      <p:ext uri="{BB962C8B-B14F-4D97-AF65-F5344CB8AC3E}">
        <p14:creationId xmlns:p14="http://schemas.microsoft.com/office/powerpoint/2010/main" val="88732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484784"/>
            <a:ext cx="8229600" cy="3600400"/>
          </a:xfrm>
        </p:spPr>
        <p:txBody>
          <a:bodyPr/>
          <a:lstStyle/>
          <a:p>
            <a:r>
              <a:rPr lang="fr-FR" dirty="0" smtClean="0"/>
              <a:t>Il existe plusieurs  modules relie avec « La base des donnes » sont :</a:t>
            </a:r>
          </a:p>
          <a:p>
            <a:pPr lvl="1"/>
            <a:r>
              <a:rPr lang="fr-FR" dirty="0"/>
              <a:t> Système de gestion de bases de données (I</a:t>
            </a:r>
            <a:r>
              <a:rPr lang="fr-FR" dirty="0" smtClean="0"/>
              <a:t>)</a:t>
            </a:r>
          </a:p>
          <a:p>
            <a:pPr lvl="1"/>
            <a:r>
              <a:rPr lang="fr-FR" dirty="0"/>
              <a:t> Système de gestion de bases de données (II</a:t>
            </a:r>
            <a:r>
              <a:rPr lang="fr-FR" dirty="0" smtClean="0"/>
              <a:t>)</a:t>
            </a:r>
          </a:p>
          <a:p>
            <a:pPr lvl="1"/>
            <a:r>
              <a:rPr lang="fr-FR" dirty="0"/>
              <a:t> Programmation </a:t>
            </a:r>
            <a:r>
              <a:rPr lang="fr-FR" dirty="0" smtClean="0"/>
              <a:t>client/serveur</a:t>
            </a:r>
          </a:p>
          <a:p>
            <a:pPr lvl="1"/>
            <a:r>
              <a:rPr lang="fr-FR" dirty="0"/>
              <a:t> Initiation à la gestion de projets informatiques</a:t>
            </a:r>
          </a:p>
        </p:txBody>
      </p:sp>
    </p:spTree>
    <p:extLst>
      <p:ext uri="{BB962C8B-B14F-4D97-AF65-F5344CB8AC3E}">
        <p14:creationId xmlns:p14="http://schemas.microsoft.com/office/powerpoint/2010/main" val="37576391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TotalTime>
  <Words>16</Words>
  <Application>Microsoft Office PowerPoint</Application>
  <PresentationFormat>Affichage à l'écran (4:3)</PresentationFormat>
  <Paragraphs>8</Paragraphs>
  <Slides>2</Slides>
  <Notes>0</Notes>
  <HiddenSlides>0</HiddenSlides>
  <MMClips>0</MMClips>
  <ScaleCrop>false</ScaleCrop>
  <HeadingPairs>
    <vt:vector size="4" baseType="variant">
      <vt:variant>
        <vt:lpstr>Thème</vt:lpstr>
      </vt:variant>
      <vt:variant>
        <vt:i4>1</vt:i4>
      </vt:variant>
      <vt:variant>
        <vt:lpstr>Titres des diapositives</vt:lpstr>
      </vt:variant>
      <vt:variant>
        <vt:i4>2</vt:i4>
      </vt:variant>
    </vt:vector>
  </HeadingPairs>
  <TitlesOfParts>
    <vt:vector size="3" baseType="lpstr">
      <vt:lpstr>Apex</vt:lpstr>
      <vt:lpstr> Liste des modules de TDI</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Liste des modules de TDI</dc:title>
  <dc:creator>TP</dc:creator>
  <cp:lastModifiedBy>Utilisateur Windows</cp:lastModifiedBy>
  <cp:revision>2</cp:revision>
  <dcterms:created xsi:type="dcterms:W3CDTF">2019-10-17T13:47:57Z</dcterms:created>
  <dcterms:modified xsi:type="dcterms:W3CDTF">2019-10-17T13:54:05Z</dcterms:modified>
</cp:coreProperties>
</file>