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ppt.info/accueil/technicien-specialise/tdi-techniques-de-developpement-informatique/module-21-systeme-de-gestion-de-bases-de-donnees-ii/" TargetMode="External"/><Relationship Id="rId2" Type="http://schemas.openxmlformats.org/officeDocument/2006/relationships/hyperlink" Target="http://ofppt.info/accueil/technicien-specialise/tdi-techniques-de-developpement-informatique/module-17-systeme-de-gestion-de-bases-de-donnees-i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ofppt.info/accueil/technicien-specialise/tdi-techniques-de-developpement-informatique/module-27-projet-de-conception-de-fin-de-formation/" TargetMode="External"/><Relationship Id="rId4" Type="http://schemas.openxmlformats.org/officeDocument/2006/relationships/hyperlink" Target="http://ofppt.info/accueil/technicien-specialise/tdi-techniques-de-developpement-informatique/module-22-programmation-client-serveu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fr-FR" dirty="0" smtClean="0"/>
              <a:t>Liste des modules ayant une relation avec base de donnée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2204864"/>
            <a:ext cx="8496944" cy="3433936"/>
          </a:xfrm>
        </p:spPr>
        <p:txBody>
          <a:bodyPr>
            <a:normAutofit fontScale="92500"/>
          </a:bodyPr>
          <a:lstStyle/>
          <a:p>
            <a:r>
              <a:rPr lang="fr-FR" dirty="0">
                <a:solidFill>
                  <a:schemeClr val="tx1"/>
                </a:solidFill>
                <a:hlinkClick r:id="rId2" tooltip="Module 17. Système de gestion de bases de données I"/>
              </a:rPr>
              <a:t>Module 17. Système de gestion de bases de données I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  <a:hlinkClick r:id="rId3" tooltip="Module 21. Système de gestion de bases de données II"/>
              </a:rPr>
              <a:t>Module 21. Système de gestion de bases de données II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  <a:hlinkClick r:id="rId4" tooltip="Module 22. Programmation Client-serveur"/>
              </a:rPr>
              <a:t>Module 22. Programmation Client-serveur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  <a:hlinkClick r:id="rId5" tooltip="Module 27. Projet de conception de fin de formation"/>
              </a:rPr>
              <a:t>Module 27. Projet de conception de fin de formation</a:t>
            </a:r>
            <a:endParaRPr lang="fr-FR" dirty="0">
              <a:solidFill>
                <a:schemeClr val="tx1"/>
              </a:solidFill>
            </a:endParaRPr>
          </a:p>
          <a:p>
            <a:pPr algn="l"/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607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Liste des modules ayant une relation avec base de donnée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 des modules ayant une relation avec base de donnée</dc:title>
  <dc:creator>TP</dc:creator>
  <cp:lastModifiedBy>Utilisateur Windows</cp:lastModifiedBy>
  <cp:revision>1</cp:revision>
  <dcterms:created xsi:type="dcterms:W3CDTF">2019-10-18T08:24:43Z</dcterms:created>
  <dcterms:modified xsi:type="dcterms:W3CDTF">2019-10-18T08:29:40Z</dcterms:modified>
</cp:coreProperties>
</file>