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CDE40B-C7B4-47D3-B3C3-7D87D366C66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3D0443-449C-42B1-BE3D-951D68C18F7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/>
              <a:t>SQL Server Management Studio</a:t>
            </a:r>
            <a:br>
              <a:rPr lang="fr-FR" sz="4800" dirty="0" smtClean="0"/>
            </a:br>
            <a:r>
              <a:rPr lang="fr-FR" sz="4800" dirty="0" smtClean="0"/>
              <a:t/>
            </a:r>
            <a:br>
              <a:rPr lang="fr-FR" sz="4800" dirty="0" smtClean="0"/>
            </a:b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SSMS</a:t>
            </a:r>
            <a:endParaRPr lang="fr-FR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Server Management Studio (SSMS) est une application logicielle </a:t>
            </a:r>
            <a:r>
              <a:rPr lang="fr-FR" dirty="0" smtClean="0"/>
              <a:t>utilisée </a:t>
            </a:r>
            <a:r>
              <a:rPr lang="fr-FR" dirty="0" smtClean="0"/>
              <a:t>pour la configuration, la gestion et l'administration de tous les composants de Microsoft SQL </a:t>
            </a:r>
            <a:r>
              <a:rPr lang="fr-FR" dirty="0" smtClean="0"/>
              <a:t>Server. </a:t>
            </a:r>
            <a:r>
              <a:rPr lang="fr-FR" dirty="0" smtClean="0"/>
              <a:t>L'outil comprend à la fois des éditeurs de script et des outils graphiques fonctionnant avec les objets et </a:t>
            </a:r>
            <a:r>
              <a:rPr lang="fr-FR" dirty="0" smtClean="0"/>
              <a:t>les fonctionnalités du serveur.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et </a:t>
            </a:r>
            <a:r>
              <a:rPr lang="fr-FR" dirty="0" smtClean="0"/>
              <a:t>l'administration</a:t>
            </a:r>
          </a:p>
          <a:p>
            <a:r>
              <a:rPr lang="fr-FR" dirty="0" smtClean="0"/>
              <a:t>SQL </a:t>
            </a:r>
            <a:r>
              <a:rPr lang="fr-FR" dirty="0" smtClean="0"/>
              <a:t>Server</a:t>
            </a:r>
          </a:p>
          <a:p>
            <a:r>
              <a:rPr lang="fr-FR" dirty="0" smtClean="0"/>
              <a:t>Application</a:t>
            </a:r>
          </a:p>
          <a:p>
            <a:r>
              <a:rPr lang="fr-FR" smtClean="0"/>
              <a:t>configuration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</TotalTime>
  <Words>69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SQL Server Management Studio  </vt:lpstr>
      <vt:lpstr>Définition:</vt:lpstr>
      <vt:lpstr>Mots clés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Management Studio</dc:title>
  <dc:creator>gh0st</dc:creator>
  <cp:lastModifiedBy>gh0st</cp:lastModifiedBy>
  <cp:revision>2</cp:revision>
  <dcterms:created xsi:type="dcterms:W3CDTF">2019-09-23T10:37:46Z</dcterms:created>
  <dcterms:modified xsi:type="dcterms:W3CDTF">2019-09-23T10:49:57Z</dcterms:modified>
</cp:coreProperties>
</file>