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D89E-C1F6-4DBA-9744-FEA77BB39290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87E456-0243-4FBC-AA48-3E4F1B31B48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D89E-C1F6-4DBA-9744-FEA77BB39290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E456-0243-4FBC-AA48-3E4F1B31B4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D89E-C1F6-4DBA-9744-FEA77BB39290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E456-0243-4FBC-AA48-3E4F1B31B4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12D89E-C1F6-4DBA-9744-FEA77BB39290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F87E456-0243-4FBC-AA48-3E4F1B31B48F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D89E-C1F6-4DBA-9744-FEA77BB39290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87E456-0243-4FBC-AA48-3E4F1B31B48F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712D89E-C1F6-4DBA-9744-FEA77BB39290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F87E456-0243-4FBC-AA48-3E4F1B31B48F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712D89E-C1F6-4DBA-9744-FEA77BB39290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87E456-0243-4FBC-AA48-3E4F1B31B48F}" type="slidenum">
              <a:rPr lang="fr-FR" smtClean="0"/>
              <a:t>‹N°›</a:t>
            </a:fld>
            <a:endParaRPr lang="fr-FR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D89E-C1F6-4DBA-9744-FEA77BB39290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87E456-0243-4FBC-AA48-3E4F1B31B48F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D89E-C1F6-4DBA-9744-FEA77BB39290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87E456-0243-4FBC-AA48-3E4F1B31B48F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712D89E-C1F6-4DBA-9744-FEA77BB39290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F87E456-0243-4FBC-AA48-3E4F1B31B48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12D89E-C1F6-4DBA-9744-FEA77BB39290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F87E456-0243-4FBC-AA48-3E4F1B31B48F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712D89E-C1F6-4DBA-9744-FEA77BB39290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F87E456-0243-4FBC-AA48-3E4F1B31B48F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Information" TargetMode="External"/><Relationship Id="rId2" Type="http://schemas.openxmlformats.org/officeDocument/2006/relationships/hyperlink" Target="https://fr.wikipedia.org/wiki/Donn%C3%A9es_bru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Information" TargetMode="External"/><Relationship Id="rId2" Type="http://schemas.openxmlformats.org/officeDocument/2006/relationships/hyperlink" Target="https://fr.wikipedia.org/wiki/Donn%C3%A9es_brut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.wikipedia.org/wiki/Base_de_donn%C3%A9es_relationnelle" TargetMode="External"/><Relationship Id="rId4" Type="http://schemas.openxmlformats.org/officeDocument/2006/relationships/hyperlink" Target="https://fr.wikipedia.org/wiki/Syst%C3%A8me_de_gestion_de_base_de_donn%C3%A9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43200" y="5949280"/>
            <a:ext cx="6400800" cy="720080"/>
          </a:xfrm>
        </p:spPr>
        <p:txBody>
          <a:bodyPr/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Rajae ajandouz 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 smtClean="0">
                <a:solidFill>
                  <a:schemeClr val="accent2">
                    <a:lumMod val="75000"/>
                  </a:schemeClr>
                </a:solidFill>
              </a:rPr>
              <a:t>Base de données :</a:t>
            </a:r>
            <a:endParaRPr lang="fr-FR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Une </a:t>
            </a:r>
            <a:r>
              <a:rPr lang="fr-FR" sz="3200" b="1" dirty="0"/>
              <a:t>base de données</a:t>
            </a:r>
            <a:r>
              <a:rPr lang="fr-FR" sz="3200" dirty="0"/>
              <a:t> (en anglais </a:t>
            </a:r>
            <a:r>
              <a:rPr lang="fr-FR" sz="3200" b="1" i="1" dirty="0"/>
              <a:t>database</a:t>
            </a:r>
            <a:r>
              <a:rPr lang="fr-FR" sz="3200" dirty="0"/>
              <a:t>), permet de stocker et de retrouver l'intégralité de </a:t>
            </a:r>
            <a:r>
              <a:rPr lang="fr-FR" sz="3200" dirty="0">
                <a:hlinkClick r:id="rId2" tooltip="Données brutes"/>
              </a:rPr>
              <a:t>données brutes</a:t>
            </a:r>
            <a:r>
              <a:rPr lang="fr-FR" sz="3200" dirty="0"/>
              <a:t> ou d'</a:t>
            </a:r>
            <a:r>
              <a:rPr lang="fr-FR" sz="3200" dirty="0">
                <a:hlinkClick r:id="rId3" tooltip="Information"/>
              </a:rPr>
              <a:t>informations</a:t>
            </a:r>
            <a:r>
              <a:rPr lang="fr-FR" sz="3200" dirty="0"/>
              <a:t> en rapport avec un thème ou une activité </a:t>
            </a:r>
            <a:r>
              <a:rPr lang="fr-FR" sz="3200" dirty="0" smtClean="0"/>
              <a:t>.</a:t>
            </a:r>
            <a:endParaRPr lang="fr-FR" sz="3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DEFINITION: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600" dirty="0">
                <a:hlinkClick r:id="rId2" tooltip="Données brutes"/>
              </a:rPr>
              <a:t>données </a:t>
            </a:r>
            <a:r>
              <a:rPr lang="fr-FR" sz="3600" dirty="0" smtClean="0">
                <a:hlinkClick r:id="rId2" tooltip="Données brutes"/>
              </a:rPr>
              <a:t>brutes</a:t>
            </a:r>
            <a:endParaRPr lang="fr-FR" sz="3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600" dirty="0" smtClean="0">
                <a:hlinkClick r:id="rId3" tooltip="Information"/>
              </a:rPr>
              <a:t>Informations</a:t>
            </a:r>
            <a:endParaRPr lang="fr-FR" sz="3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600" u="sng" dirty="0">
                <a:hlinkClick r:id="rId4"/>
              </a:rPr>
              <a:t>système de gestion de base de </a:t>
            </a:r>
            <a:r>
              <a:rPr lang="fr-FR" sz="3600" u="sng" dirty="0" smtClean="0">
                <a:hlinkClick r:id="rId4"/>
              </a:rPr>
              <a:t>données</a:t>
            </a:r>
            <a:endParaRPr lang="fr-FR" sz="3600" u="sn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600" u="sng" dirty="0">
                <a:hlinkClick r:id="rId5"/>
              </a:rPr>
              <a:t>base de données relationnelles</a:t>
            </a:r>
            <a:r>
              <a:rPr lang="fr-FR" sz="3600"/>
              <a:t> </a:t>
            </a:r>
            <a:endParaRPr lang="fr-FR" sz="3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mots clés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721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7</TotalTime>
  <Words>27</Words>
  <Application>Microsoft Office PowerPoint</Application>
  <PresentationFormat>Affichage à l'écran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Mylar</vt:lpstr>
      <vt:lpstr>Base de données :</vt:lpstr>
      <vt:lpstr>DEFINITION:</vt:lpstr>
      <vt:lpstr>Les mots clés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 :</dc:title>
  <dc:creator>HP</dc:creator>
  <cp:lastModifiedBy>HP</cp:lastModifiedBy>
  <cp:revision>1</cp:revision>
  <dcterms:created xsi:type="dcterms:W3CDTF">2019-10-17T18:35:33Z</dcterms:created>
  <dcterms:modified xsi:type="dcterms:W3CDTF">2019-10-17T18:42:36Z</dcterms:modified>
</cp:coreProperties>
</file>