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8B2DD6F-AAF1-420E-B077-1C4C878DF3B5}" type="datetimeFigureOut">
              <a:rPr lang="fr-FR" smtClean="0"/>
              <a:t>06/09/2019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1B0A48-F6A2-44BB-A51F-B7A37664C93C}" type="slidenum">
              <a:rPr lang="fr-FR" smtClean="0"/>
              <a:t>‹N°›</a:t>
            </a:fld>
            <a:endParaRPr lang="fr-F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8B2DD6F-AAF1-420E-B077-1C4C878DF3B5}" type="datetimeFigureOut">
              <a:rPr lang="fr-FR" smtClean="0"/>
              <a:t>06/09/2019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8B2DD6F-AAF1-420E-B077-1C4C878DF3B5}" type="datetimeFigureOut">
              <a:rPr lang="fr-FR" smtClean="0"/>
              <a:t>06/09/2019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4" name="Date Placeholder 3"/>
          <p:cNvSpPr>
            <a:spLocks noGrp="1"/>
          </p:cNvSpPr>
          <p:nvPr>
            <p:ph type="dt" sz="half" idx="10"/>
          </p:nvPr>
        </p:nvSpPr>
        <p:spPr/>
        <p:txBody>
          <a:bodyPr/>
          <a:lstStyle/>
          <a:p>
            <a:fld id="{98B2DD6F-AAF1-420E-B077-1C4C878DF3B5}" type="datetimeFigureOut">
              <a:rPr lang="fr-FR" smtClean="0"/>
              <a:t>06/09/2019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1B0A48-F6A2-44BB-A51F-B7A37664C93C}" type="slidenum">
              <a:rPr lang="fr-FR" smtClean="0"/>
              <a:t>‹N°›</a:t>
            </a:fld>
            <a:endParaRPr lang="fr-FR"/>
          </a:p>
        </p:txBody>
      </p:sp>
      <p:sp>
        <p:nvSpPr>
          <p:cNvPr id="8" name="Content Placeholder 7"/>
          <p:cNvSpPr>
            <a:spLocks noGrp="1"/>
          </p:cNvSpPr>
          <p:nvPr>
            <p:ph sz="quarter" idx="13"/>
          </p:nvPr>
        </p:nvSpPr>
        <p:spPr>
          <a:xfrm>
            <a:off x="609600" y="1600200"/>
            <a:ext cx="79248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8B2DD6F-AAF1-420E-B077-1C4C878DF3B5}" type="datetimeFigureOut">
              <a:rPr lang="fr-FR" smtClean="0"/>
              <a:t>06/09/2019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5" name="Date Placeholder 4"/>
          <p:cNvSpPr>
            <a:spLocks noGrp="1"/>
          </p:cNvSpPr>
          <p:nvPr>
            <p:ph type="dt" sz="half" idx="10"/>
          </p:nvPr>
        </p:nvSpPr>
        <p:spPr/>
        <p:txBody>
          <a:bodyPr/>
          <a:lstStyle/>
          <a:p>
            <a:fld id="{98B2DD6F-AAF1-420E-B077-1C4C878DF3B5}" type="datetimeFigureOut">
              <a:rPr lang="fr-FR" smtClean="0"/>
              <a:t>06/09/2019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98B2DD6F-AAF1-420E-B077-1C4C878DF3B5}" type="datetimeFigureOut">
              <a:rPr lang="fr-FR" smtClean="0"/>
              <a:t>06/09/2019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8B2DD6F-AAF1-420E-B077-1C4C878DF3B5}" type="datetimeFigureOut">
              <a:rPr lang="fr-FR" smtClean="0"/>
              <a:t>06/09/2019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2DD6F-AAF1-420E-B077-1C4C878DF3B5}" type="datetimeFigureOut">
              <a:rPr lang="fr-FR" smtClean="0"/>
              <a:t>06/09/2019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8B2DD6F-AAF1-420E-B077-1C4C878DF3B5}" type="datetimeFigureOut">
              <a:rPr lang="fr-FR" smtClean="0"/>
              <a:t>06/09/2019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8B2DD6F-AAF1-420E-B077-1C4C878DF3B5}" type="datetimeFigureOut">
              <a:rPr lang="fr-FR" smtClean="0"/>
              <a:t>06/09/2019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1B0A48-F6A2-44BB-A51F-B7A37664C93C}"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8B2DD6F-AAF1-420E-B077-1C4C878DF3B5}" type="datetimeFigureOut">
              <a:rPr lang="fr-FR" smtClean="0"/>
              <a:t>06/09/2019</a:t>
            </a:fld>
            <a:endParaRPr lang="fr-F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F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11B0A48-F6A2-44BB-A51F-B7A37664C93C}"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niversalis.fr/encyclopedie/logici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fr.wikipedia.org/wiki/Langages_de_balisage" TargetMode="External"/><Relationship Id="rId3" Type="http://schemas.openxmlformats.org/officeDocument/2006/relationships/hyperlink" Target="https://fr.wikipedia.org/wiki/T%C3%A9l%C3%A9communication" TargetMode="External"/><Relationship Id="rId7" Type="http://schemas.openxmlformats.org/officeDocument/2006/relationships/hyperlink" Target="https://fr.wikipedia.org/wiki/Framework" TargetMode="External"/><Relationship Id="rId2" Type="http://schemas.openxmlformats.org/officeDocument/2006/relationships/hyperlink" Target="https://fr.wikipedia.org/wiki/Processus_d%27affaires" TargetMode="External"/><Relationship Id="rId1" Type="http://schemas.openxmlformats.org/officeDocument/2006/relationships/slideLayout" Target="../slideLayouts/slideLayout2.xml"/><Relationship Id="rId6" Type="http://schemas.openxmlformats.org/officeDocument/2006/relationships/hyperlink" Target="https://fr.wikipedia.org/wiki/Langages_informatiques" TargetMode="External"/><Relationship Id="rId5" Type="http://schemas.openxmlformats.org/officeDocument/2006/relationships/hyperlink" Target="https://fr.wikipedia.org/wiki/Alignement_strat%C3%A9gique" TargetMode="External"/><Relationship Id="rId4" Type="http://schemas.openxmlformats.org/officeDocument/2006/relationships/hyperlink" Target="https://fr.wikipedia.org/wiki/Syst%C3%A9miq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88024" y="5085853"/>
            <a:ext cx="4168552" cy="863427"/>
          </a:xfrm>
        </p:spPr>
        <p:txBody>
          <a:bodyPr/>
          <a:lstStyle/>
          <a:p>
            <a:r>
              <a:rPr lang="fr-FR" dirty="0" smtClean="0"/>
              <a:t>Rajae ajandouz</a:t>
            </a:r>
            <a:endParaRPr lang="fr-FR" dirty="0"/>
          </a:p>
        </p:txBody>
      </p:sp>
      <p:sp>
        <p:nvSpPr>
          <p:cNvPr id="3" name="Titre 2"/>
          <p:cNvSpPr>
            <a:spLocks noGrp="1"/>
          </p:cNvSpPr>
          <p:nvPr>
            <p:ph type="ctrTitle"/>
          </p:nvPr>
        </p:nvSpPr>
        <p:spPr/>
        <p:txBody>
          <a:bodyPr/>
          <a:lstStyle/>
          <a:p>
            <a:r>
              <a:rPr lang="fr-FR" dirty="0" smtClean="0"/>
              <a:t>Système d’ information</a:t>
            </a:r>
            <a:endParaRPr lang="fr-FR" dirty="0"/>
          </a:p>
        </p:txBody>
      </p:sp>
    </p:spTree>
    <p:extLst>
      <p:ext uri="{BB962C8B-B14F-4D97-AF65-F5344CB8AC3E}">
        <p14:creationId xmlns:p14="http://schemas.microsoft.com/office/powerpoint/2010/main" val="3452194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609600" y="836712"/>
            <a:ext cx="7924800" cy="4878288"/>
          </a:xfrm>
        </p:spPr>
        <p:txBody>
          <a:bodyPr>
            <a:normAutofit fontScale="92500" lnSpcReduction="10000"/>
          </a:bodyPr>
          <a:lstStyle/>
          <a:p>
            <a:r>
              <a:rPr lang="fr-FR" sz="3200" dirty="0"/>
              <a:t>système d'information est aujourd'hui un élément central du fonctionnement d'une organisation. Un système d'information peut être défini comme un </a:t>
            </a:r>
            <a:r>
              <a:rPr lang="fr-FR" sz="3200" i="1" dirty="0"/>
              <a:t>ensemble de ressources</a:t>
            </a:r>
            <a:r>
              <a:rPr lang="fr-FR" sz="3200" dirty="0"/>
              <a:t> (personnel, </a:t>
            </a:r>
            <a:r>
              <a:rPr lang="fr-FR" sz="3200" dirty="0">
                <a:hlinkClick r:id="rId2"/>
              </a:rPr>
              <a:t>logiciels</a:t>
            </a:r>
            <a:r>
              <a:rPr lang="fr-FR" sz="3200" dirty="0"/>
              <a:t>, processus, données, matériels, équipements informatique et de télécommunication...) permettant la collecte, le stockage, la structuration, la modélisation, la gestion, la manipulation, l'analyse, le transport, l'échange et la diffusion des informations (textes, images, sons, vidéo...) au sein d'une organisation. </a:t>
            </a:r>
            <a:endParaRPr lang="fr-FR" sz="3200" b="1" dirty="0"/>
          </a:p>
        </p:txBody>
      </p:sp>
    </p:spTree>
    <p:extLst>
      <p:ext uri="{BB962C8B-B14F-4D97-AF65-F5344CB8AC3E}">
        <p14:creationId xmlns:p14="http://schemas.microsoft.com/office/powerpoint/2010/main" val="1883970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mots clés</a:t>
            </a:r>
            <a:endParaRPr lang="fr-FR" dirty="0"/>
          </a:p>
        </p:txBody>
      </p:sp>
      <p:sp>
        <p:nvSpPr>
          <p:cNvPr id="3" name="Espace réservé du contenu 2"/>
          <p:cNvSpPr>
            <a:spLocks noGrp="1"/>
          </p:cNvSpPr>
          <p:nvPr>
            <p:ph sz="quarter" idx="13"/>
          </p:nvPr>
        </p:nvSpPr>
        <p:spPr/>
        <p:txBody>
          <a:bodyPr/>
          <a:lstStyle/>
          <a:p>
            <a:r>
              <a:rPr lang="fr-FR" dirty="0">
                <a:hlinkClick r:id="rId2"/>
              </a:rPr>
              <a:t>processus </a:t>
            </a:r>
            <a:r>
              <a:rPr lang="fr-FR" dirty="0" smtClean="0">
                <a:hlinkClick r:id="rId2"/>
              </a:rPr>
              <a:t>d'affaires</a:t>
            </a:r>
            <a:endParaRPr lang="fr-FR" dirty="0" smtClean="0"/>
          </a:p>
          <a:p>
            <a:r>
              <a:rPr lang="fr-FR" dirty="0" smtClean="0">
                <a:hlinkClick r:id="rId3" tooltip="Télécommunication"/>
              </a:rPr>
              <a:t>Télécommunication</a:t>
            </a:r>
            <a:endParaRPr lang="fr-FR" dirty="0" smtClean="0"/>
          </a:p>
          <a:p>
            <a:r>
              <a:rPr lang="fr-FR" dirty="0"/>
              <a:t> </a:t>
            </a:r>
            <a:r>
              <a:rPr lang="fr-FR" dirty="0" smtClean="0">
                <a:hlinkClick r:id="rId4"/>
              </a:rPr>
              <a:t>systémique</a:t>
            </a:r>
            <a:endParaRPr lang="fr-FR" dirty="0" smtClean="0"/>
          </a:p>
          <a:p>
            <a:r>
              <a:rPr lang="fr-FR" dirty="0">
                <a:hlinkClick r:id="rId5"/>
              </a:rPr>
              <a:t>alignement stratégique</a:t>
            </a:r>
            <a:r>
              <a:rPr lang="fr-FR" dirty="0"/>
              <a:t> </a:t>
            </a:r>
            <a:endParaRPr lang="fr-FR" dirty="0" smtClean="0"/>
          </a:p>
          <a:p>
            <a:r>
              <a:rPr lang="fr-FR" dirty="0">
                <a:hlinkClick r:id="rId6"/>
              </a:rPr>
              <a:t>langages informatiques</a:t>
            </a:r>
            <a:r>
              <a:rPr lang="fr-FR" dirty="0"/>
              <a:t> </a:t>
            </a:r>
            <a:endParaRPr lang="fr-FR" dirty="0" smtClean="0"/>
          </a:p>
          <a:p>
            <a:r>
              <a:rPr lang="fr-FR" dirty="0" smtClean="0">
                <a:hlinkClick r:id="rId7"/>
              </a:rPr>
              <a:t>Framework</a:t>
            </a:r>
            <a:r>
              <a:rPr lang="fr-FR" dirty="0" smtClean="0"/>
              <a:t>.</a:t>
            </a:r>
          </a:p>
          <a:p>
            <a:r>
              <a:rPr lang="fr-FR" dirty="0">
                <a:hlinkClick r:id="rId8" tooltip="Langages de balisage"/>
              </a:rPr>
              <a:t>langages de balisage</a:t>
            </a:r>
            <a:r>
              <a:rPr lang="fr-FR" dirty="0"/>
              <a:t> </a:t>
            </a:r>
            <a:endParaRPr lang="fr-FR" dirty="0" smtClean="0"/>
          </a:p>
          <a:p>
            <a:endParaRPr lang="fr-FR" dirty="0"/>
          </a:p>
        </p:txBody>
      </p:sp>
    </p:spTree>
    <p:extLst>
      <p:ext uri="{BB962C8B-B14F-4D97-AF65-F5344CB8AC3E}">
        <p14:creationId xmlns:p14="http://schemas.microsoft.com/office/powerpoint/2010/main" val="136486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35</TotalTime>
  <Words>96</Words>
  <Application>Microsoft Office PowerPoint</Application>
  <PresentationFormat>Affichage à l'écran (4:3)</PresentationFormat>
  <Paragraphs>11</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Horizon</vt:lpstr>
      <vt:lpstr>Système d’ information</vt:lpstr>
      <vt:lpstr>Présentation PowerPoint</vt:lpstr>
      <vt:lpstr>Les mots clés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d’information</dc:title>
  <dc:creator>HP</dc:creator>
  <cp:lastModifiedBy>HP</cp:lastModifiedBy>
  <cp:revision>4</cp:revision>
  <dcterms:created xsi:type="dcterms:W3CDTF">2019-09-06T10:43:00Z</dcterms:created>
  <dcterms:modified xsi:type="dcterms:W3CDTF">2019-09-06T11:18:32Z</dcterms:modified>
</cp:coreProperties>
</file>