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B094D27-1FDD-4AB1-97D1-1FF705F702B0}" type="datetimeFigureOut">
              <a:rPr lang="fr-FR" smtClean="0"/>
              <a:pPr/>
              <a:t>03/10/2019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CF5C58-4309-4400-8A8F-161B5B42E2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B094D27-1FDD-4AB1-97D1-1FF705F702B0}" type="datetimeFigureOut">
              <a:rPr lang="fr-FR" smtClean="0"/>
              <a:pPr/>
              <a:t>03/10/2019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CF5C58-4309-4400-8A8F-161B5B42E2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B094D27-1FDD-4AB1-97D1-1FF705F702B0}" type="datetimeFigureOut">
              <a:rPr lang="fr-FR" smtClean="0"/>
              <a:pPr/>
              <a:t>03/10/2019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CF5C58-4309-4400-8A8F-161B5B42E2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B094D27-1FDD-4AB1-97D1-1FF705F702B0}" type="datetimeFigureOut">
              <a:rPr lang="fr-FR" smtClean="0"/>
              <a:pPr/>
              <a:t>03/10/2019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CF5C58-4309-4400-8A8F-161B5B42E28C}"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B094D27-1FDD-4AB1-97D1-1FF705F702B0}" type="datetimeFigureOut">
              <a:rPr lang="fr-FR" smtClean="0"/>
              <a:pPr/>
              <a:t>03/10/2019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CF5C58-4309-4400-8A8F-161B5B42E28C}"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B094D27-1FDD-4AB1-97D1-1FF705F702B0}" type="datetimeFigureOut">
              <a:rPr lang="fr-FR" smtClean="0"/>
              <a:pPr/>
              <a:t>03/10/2019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FCF5C58-4309-4400-8A8F-161B5B42E28C}"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B094D27-1FDD-4AB1-97D1-1FF705F702B0}" type="datetimeFigureOut">
              <a:rPr lang="fr-FR" smtClean="0"/>
              <a:pPr/>
              <a:t>03/10/2019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FCF5C58-4309-4400-8A8F-161B5B42E2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6B094D27-1FDD-4AB1-97D1-1FF705F702B0}" type="datetimeFigureOut">
              <a:rPr lang="fr-FR" smtClean="0"/>
              <a:pPr/>
              <a:t>03/10/2019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FCF5C58-4309-4400-8A8F-161B5B42E28C}"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B094D27-1FDD-4AB1-97D1-1FF705F702B0}" type="datetimeFigureOut">
              <a:rPr lang="fr-FR" smtClean="0"/>
              <a:pPr/>
              <a:t>03/10/2019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FCF5C58-4309-4400-8A8F-161B5B42E2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B094D27-1FDD-4AB1-97D1-1FF705F702B0}" type="datetimeFigureOut">
              <a:rPr lang="fr-FR" smtClean="0"/>
              <a:pPr/>
              <a:t>03/10/2019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FCF5C58-4309-4400-8A8F-161B5B42E2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B094D27-1FDD-4AB1-97D1-1FF705F702B0}" type="datetimeFigureOut">
              <a:rPr lang="fr-FR" smtClean="0"/>
              <a:pPr/>
              <a:t>03/10/2019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FCF5C58-4309-4400-8A8F-161B5B42E28C}"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94D27-1FDD-4AB1-97D1-1FF705F702B0}" type="datetimeFigureOut">
              <a:rPr lang="fr-FR" smtClean="0"/>
              <a:pPr/>
              <a:t>03/10/2019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F5C58-4309-4400-8A8F-161B5B42E2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71472" y="500042"/>
            <a:ext cx="7772400" cy="1470025"/>
          </a:xfrm>
        </p:spPr>
        <p:txBody>
          <a:bodyPr>
            <a:noAutofit/>
          </a:bodyPr>
          <a:lstStyle/>
          <a:p>
            <a:r>
              <a:rPr lang="en-US" sz="9600" dirty="0" smtClean="0">
                <a:solidFill>
                  <a:srgbClr val="FF0000"/>
                </a:solidFill>
              </a:rPr>
              <a:t>LES JOINTURES</a:t>
            </a:r>
            <a:endParaRPr lang="fr-FR" sz="9600" dirty="0">
              <a:solidFill>
                <a:srgbClr val="FF0000"/>
              </a:solidFill>
            </a:endParaRPr>
          </a:p>
        </p:txBody>
      </p:sp>
      <p:sp>
        <p:nvSpPr>
          <p:cNvPr id="3" name="Sous-titre 2"/>
          <p:cNvSpPr>
            <a:spLocks noGrp="1"/>
          </p:cNvSpPr>
          <p:nvPr>
            <p:ph type="subTitle" idx="1"/>
          </p:nvPr>
        </p:nvSpPr>
        <p:spPr>
          <a:xfrm>
            <a:off x="714348" y="2643182"/>
            <a:ext cx="7572428" cy="3571900"/>
          </a:xfrm>
        </p:spPr>
        <p:txBody>
          <a:bodyPr/>
          <a:lstStyle/>
          <a:p>
            <a:r>
              <a:rPr lang="fr-FR" dirty="0" smtClean="0">
                <a:solidFill>
                  <a:schemeClr val="tx1"/>
                </a:solidFill>
              </a:rPr>
              <a:t>Les jointures en SQL permettent d’associer plusieurs tables dans une même requête. Cela permet d’exploiter la puissance des bases de données relationnelles, pour obtenir des résultats qui combinent les données de plusieurs tables de manière efficace.</a:t>
            </a:r>
            <a:endParaRPr lang="fr-F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7200" smtClean="0">
                <a:solidFill>
                  <a:srgbClr val="FF0000"/>
                </a:solidFill>
              </a:rPr>
              <a:t>Example </a:t>
            </a:r>
            <a:r>
              <a:rPr lang="en-US" sz="7200" dirty="0" smtClean="0">
                <a:solidFill>
                  <a:srgbClr val="FF0000"/>
                </a:solidFill>
              </a:rPr>
              <a:t>Simple</a:t>
            </a:r>
            <a:endParaRPr lang="fr-FR" sz="7200" dirty="0">
              <a:solidFill>
                <a:srgbClr val="FF0000"/>
              </a:solidFill>
            </a:endParaRPr>
          </a:p>
        </p:txBody>
      </p:sp>
      <p:pic>
        <p:nvPicPr>
          <p:cNvPr id="4" name="Espace réservé du contenu 3" descr="seimple exomple.png"/>
          <p:cNvPicPr>
            <a:picLocks noGrp="1" noChangeAspect="1"/>
          </p:cNvPicPr>
          <p:nvPr>
            <p:ph idx="1"/>
          </p:nvPr>
        </p:nvPicPr>
        <p:blipFill>
          <a:blip r:embed="rId2"/>
          <a:stretch>
            <a:fillRect/>
          </a:stretch>
        </p:blipFill>
        <p:spPr>
          <a:xfrm>
            <a:off x="285720" y="1600200"/>
            <a:ext cx="8643998" cy="490063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5400" dirty="0" err="1" smtClean="0">
                <a:solidFill>
                  <a:srgbClr val="FF0000"/>
                </a:solidFill>
              </a:rPr>
              <a:t>Rolation</a:t>
            </a:r>
            <a:r>
              <a:rPr lang="en-US" sz="5400" dirty="0" smtClean="0">
                <a:solidFill>
                  <a:srgbClr val="FF0000"/>
                </a:solidFill>
              </a:rPr>
              <a:t> entre </a:t>
            </a:r>
            <a:r>
              <a:rPr lang="en-US" sz="5400" dirty="0" err="1" smtClean="0">
                <a:solidFill>
                  <a:srgbClr val="FF0000"/>
                </a:solidFill>
              </a:rPr>
              <a:t>deux</a:t>
            </a:r>
            <a:r>
              <a:rPr lang="en-US" sz="5400" dirty="0" smtClean="0">
                <a:solidFill>
                  <a:srgbClr val="FF0000"/>
                </a:solidFill>
              </a:rPr>
              <a:t> tableaux</a:t>
            </a:r>
            <a:endParaRPr lang="fr-FR" sz="5400" dirty="0">
              <a:solidFill>
                <a:srgbClr val="FF0000"/>
              </a:solidFill>
            </a:endParaRPr>
          </a:p>
        </p:txBody>
      </p:sp>
      <p:pic>
        <p:nvPicPr>
          <p:cNvPr id="4" name="Espace réservé du contenu 3" descr="entre deux table.png"/>
          <p:cNvPicPr>
            <a:picLocks noGrp="1" noChangeAspect="1"/>
          </p:cNvPicPr>
          <p:nvPr>
            <p:ph idx="1"/>
          </p:nvPr>
        </p:nvPicPr>
        <p:blipFill>
          <a:blip r:embed="rId2"/>
          <a:stretch>
            <a:fillRect/>
          </a:stretch>
        </p:blipFill>
        <p:spPr>
          <a:xfrm>
            <a:off x="457200" y="1690941"/>
            <a:ext cx="8229600" cy="4595579"/>
          </a:xfrm>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47</Words>
  <Application>Microsoft Office PowerPoint</Application>
  <PresentationFormat>Affichage à l'écran (4:3)</PresentationFormat>
  <Paragraphs>4</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LES JOINTURES</vt:lpstr>
      <vt:lpstr>Example Simple</vt:lpstr>
      <vt:lpstr>Rolation entre deux tableaux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JOINTURES</dc:title>
  <dc:creator>lenovo</dc:creator>
  <cp:lastModifiedBy>lenovo</cp:lastModifiedBy>
  <cp:revision>16</cp:revision>
  <dcterms:created xsi:type="dcterms:W3CDTF">2019-10-01T12:45:09Z</dcterms:created>
  <dcterms:modified xsi:type="dcterms:W3CDTF">2019-10-03T16:03:52Z</dcterms:modified>
</cp:coreProperties>
</file>