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E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588CE17-5390-4B70-A9B0-F4AC24D66555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2BB38BE-E66B-4C53-8815-70EE9E5F1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9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CE17-5390-4B70-A9B0-F4AC24D66555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38BE-E66B-4C53-8815-70EE9E5F1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55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CE17-5390-4B70-A9B0-F4AC24D66555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38BE-E66B-4C53-8815-70EE9E5F1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913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CE17-5390-4B70-A9B0-F4AC24D66555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38BE-E66B-4C53-8815-70EE9E5F1D8D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889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CE17-5390-4B70-A9B0-F4AC24D66555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38BE-E66B-4C53-8815-70EE9E5F1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994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CE17-5390-4B70-A9B0-F4AC24D66555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38BE-E66B-4C53-8815-70EE9E5F1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749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CE17-5390-4B70-A9B0-F4AC24D66555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38BE-E66B-4C53-8815-70EE9E5F1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322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CE17-5390-4B70-A9B0-F4AC24D66555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38BE-E66B-4C53-8815-70EE9E5F1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08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CE17-5390-4B70-A9B0-F4AC24D66555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38BE-E66B-4C53-8815-70EE9E5F1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3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CE17-5390-4B70-A9B0-F4AC24D66555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38BE-E66B-4C53-8815-70EE9E5F1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64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CE17-5390-4B70-A9B0-F4AC24D66555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38BE-E66B-4C53-8815-70EE9E5F1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70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CE17-5390-4B70-A9B0-F4AC24D66555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38BE-E66B-4C53-8815-70EE9E5F1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90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CE17-5390-4B70-A9B0-F4AC24D66555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38BE-E66B-4C53-8815-70EE9E5F1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08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CE17-5390-4B70-A9B0-F4AC24D66555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38BE-E66B-4C53-8815-70EE9E5F1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48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CE17-5390-4B70-A9B0-F4AC24D66555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38BE-E66B-4C53-8815-70EE9E5F1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44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CE17-5390-4B70-A9B0-F4AC24D66555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38BE-E66B-4C53-8815-70EE9E5F1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7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CE17-5390-4B70-A9B0-F4AC24D66555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38BE-E66B-4C53-8815-70EE9E5F1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11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8CE17-5390-4B70-A9B0-F4AC24D66555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B38BE-E66B-4C53-8815-70EE9E5F1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18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ofppt.info/accueil/technicien-specialise/tdi-techniques-de-developpement-informatique/module-7-communication-interpersonnelle/" TargetMode="External"/><Relationship Id="rId3" Type="http://schemas.openxmlformats.org/officeDocument/2006/relationships/hyperlink" Target="http://ofppt.info/lentreprise-et-son-environnement/" TargetMode="External"/><Relationship Id="rId7" Type="http://schemas.openxmlformats.org/officeDocument/2006/relationships/hyperlink" Target="http://ofppt.info/module-06-production-de-documents/" TargetMode="External"/><Relationship Id="rId2" Type="http://schemas.openxmlformats.org/officeDocument/2006/relationships/hyperlink" Target="http://ofppt.info/metier-et-form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fppt.info/veille-technologique/" TargetMode="External"/><Relationship Id="rId5" Type="http://schemas.openxmlformats.org/officeDocument/2006/relationships/hyperlink" Target="http://ofppt.info/gestion-du-temps/" TargetMode="External"/><Relationship Id="rId10" Type="http://schemas.openxmlformats.org/officeDocument/2006/relationships/hyperlink" Target="http://ofppt.info/module-10-langage-de-programmation-structuree/" TargetMode="External"/><Relationship Id="rId4" Type="http://schemas.openxmlformats.org/officeDocument/2006/relationships/hyperlink" Target="http://ofppt.info/mathematiques-appliquees-a-linformatique/" TargetMode="External"/><Relationship Id="rId9" Type="http://schemas.openxmlformats.org/officeDocument/2006/relationships/hyperlink" Target="http://ofppt.info/accueil/technicien-specialise/tdi-techniques-de-developpement-informatique/module-9-techniques-de-programmation-structuree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ofppt.info/accueil/technicien-specialise/tdi-techniques-de-developpement-informatique/module-17-systeme-de-gestion-de-bases-de-donnees-i/" TargetMode="External"/><Relationship Id="rId3" Type="http://schemas.openxmlformats.org/officeDocument/2006/relationships/hyperlink" Target="http://ofppt.info/accueil/technicien-specialise/tdi-techniques-de-developpement-informatique/module-12-programmation-orientee-objet/" TargetMode="External"/><Relationship Id="rId7" Type="http://schemas.openxmlformats.org/officeDocument/2006/relationships/hyperlink" Target="http://ofppt.info/assistance-technique-a-la-clientele-a-distance/" TargetMode="External"/><Relationship Id="rId2" Type="http://schemas.openxmlformats.org/officeDocument/2006/relationships/hyperlink" Target="http://ofppt.info/accueil/technicien-specialise/tdi-techniques-de-developpement-informatique/module-11-programmation-evenementiel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fppt.info/module-15-communication-en-anglais-dans-un-contexte-de-travail/" TargetMode="External"/><Relationship Id="rId11" Type="http://schemas.openxmlformats.org/officeDocument/2006/relationships/hyperlink" Target="http://ofppt.info/accueil/technicien-specialise/tdi-techniques-de-developpement-informatique/module-20-introduction-aux-reseaux-informatiques/" TargetMode="External"/><Relationship Id="rId5" Type="http://schemas.openxmlformats.org/officeDocument/2006/relationships/hyperlink" Target="http://ofppt.info/installation-dun-poste-informatique/" TargetMode="External"/><Relationship Id="rId10" Type="http://schemas.openxmlformats.org/officeDocument/2006/relationships/hyperlink" Target="http://ofppt.info/accueil/technicien-specialise/tdi-techniques-de-developpement-informatique/module-19-analyse-et-conception-orientee-objet/" TargetMode="External"/><Relationship Id="rId4" Type="http://schemas.openxmlformats.org/officeDocument/2006/relationships/hyperlink" Target="http://ofppt.info/accueil/technicien-specialise/tdi-techniques-de-developpement-informatique/module-13-conception-et-modelisation-dun-systeme-dinformation/" TargetMode="External"/><Relationship Id="rId9" Type="http://schemas.openxmlformats.org/officeDocument/2006/relationships/hyperlink" Target="http://ofppt.info/accueil/technicien-specialise/tdi-techniques-de-developpement-informatique/module-18-soutien-technique-en-milieu-de-travail-stage-i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ofppt.info/accueil/technicien-specialise/tdi-techniques-de-developpement-informatique/module-27-projet-de-conception-de-fin-de-formation/" TargetMode="External"/><Relationship Id="rId3" Type="http://schemas.openxmlformats.org/officeDocument/2006/relationships/hyperlink" Target="http://ofppt.info/accueil/technicien-specialise/tdi-techniques-de-developpement-informatique/module-22-programmation-client-serveur/" TargetMode="External"/><Relationship Id="rId7" Type="http://schemas.openxmlformats.org/officeDocument/2006/relationships/hyperlink" Target="http://ofppt.info/tri-techniques-des-reseaux-informatiques/module-24-initiation-a-la-gestion-de-projets-informatiques/" TargetMode="External"/><Relationship Id="rId2" Type="http://schemas.openxmlformats.org/officeDocument/2006/relationships/hyperlink" Target="http://ofppt.info/accueil/technicien-specialise/tdi-techniques-de-developpement-informatique/module-21-systeme-de-gestion-de-bases-de-donnees-i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fppt.info/accueil/technicien-specialise/tdi-techniques-de-developpement-informatique/module-25-deploiement-dapplications/" TargetMode="External"/><Relationship Id="rId5" Type="http://schemas.openxmlformats.org/officeDocument/2006/relationships/hyperlink" Target="http://ofppt.info/module-24-programmation-de-sites-web-dynamiques/" TargetMode="External"/><Relationship Id="rId10" Type="http://schemas.openxmlformats.org/officeDocument/2006/relationships/hyperlink" Target="http://ofppt.info/accueil/technicien-specialise/tdi-techniques-de-developpement-informatique/module-29-integration-au-milieu-du-travail/" TargetMode="External"/><Relationship Id="rId4" Type="http://schemas.openxmlformats.org/officeDocument/2006/relationships/hyperlink" Target="http://ofppt.info/accueil/technicien-specialise/tdi-techniques-de-developpement-informatique/module-23-applications-hypermedias/" TargetMode="External"/><Relationship Id="rId9" Type="http://schemas.openxmlformats.org/officeDocument/2006/relationships/hyperlink" Target="http://ofppt.info/moyens-de-recherche-demplo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854F3-E144-42F5-B371-5484D5BD4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6418" y="2883095"/>
            <a:ext cx="6199163" cy="109180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Liste des modules TDI</a:t>
            </a:r>
          </a:p>
        </p:txBody>
      </p:sp>
    </p:spTree>
    <p:extLst>
      <p:ext uri="{BB962C8B-B14F-4D97-AF65-F5344CB8AC3E}">
        <p14:creationId xmlns:p14="http://schemas.microsoft.com/office/powerpoint/2010/main" val="1369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94C09-8370-4D6C-B9B3-E589A787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Modules de 1 à 10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E727CD-98CB-4661-91EC-C53D9FFF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  <a:hlinkClick r:id="rId2" tooltip="Métier et form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Module 1. Métier et formation</a:t>
            </a:r>
            <a:br>
              <a:rPr lang="fr-FR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bg2">
                    <a:lumMod val="50000"/>
                  </a:schemeClr>
                </a:solidFill>
                <a:hlinkClick r:id="rId3" tooltip="L’entreprise et son environne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Module 2. L’entreprise et son environnement</a:t>
            </a:r>
            <a:br>
              <a:rPr lang="fr-FR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bg2">
                    <a:lumMod val="50000"/>
                  </a:schemeClr>
                </a:solidFill>
                <a:hlinkClick r:id="rId4" tooltip="Mathématiques appliquées à l’informatiqu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Module 3. Notions de mathématiques appliquées à l’informatique</a:t>
            </a:r>
            <a:br>
              <a:rPr lang="fr-FR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bg2">
                    <a:lumMod val="50000"/>
                  </a:schemeClr>
                </a:solidFill>
                <a:hlinkClick r:id="rId5" tooltip="Gestion du temp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Module 4. Gestion du temps</a:t>
            </a:r>
            <a:br>
              <a:rPr lang="fr-FR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bg2">
                    <a:lumMod val="50000"/>
                  </a:schemeClr>
                </a:solidFill>
                <a:hlinkClick r:id="rId6" tooltip="Veille technologiqu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Module 5. Veille technologique</a:t>
            </a:r>
            <a:br>
              <a:rPr lang="fr-FR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bg2">
                    <a:lumMod val="50000"/>
                  </a:schemeClr>
                </a:solidFill>
                <a:hlinkClick r:id="rId7" tooltip="Module 06: Production de documen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Module 6. Production de documents</a:t>
            </a:r>
            <a:br>
              <a:rPr lang="fr-FR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bg2">
                    <a:lumMod val="50000"/>
                  </a:schemeClr>
                </a:solidFill>
                <a:hlinkClick r:id="rId8" tooltip="Module 7. Communication interpersonnel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Module 7. Communication interpersonnelle</a:t>
            </a:r>
            <a:br>
              <a:rPr lang="fr-FR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u="sng" dirty="0">
                <a:solidFill>
                  <a:schemeClr val="bg2">
                    <a:lumMod val="50000"/>
                  </a:schemeClr>
                </a:solidFill>
              </a:rPr>
              <a:t>Module 8. Logiciels d’application</a:t>
            </a:r>
            <a:br>
              <a:rPr lang="fr-FR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bg2">
                    <a:lumMod val="50000"/>
                  </a:schemeClr>
                </a:solidFill>
                <a:hlinkClick r:id="rId9" tooltip="Module 9. Techniques de programmation structuré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Module 9. Techniques de programmation structurée</a:t>
            </a:r>
            <a:br>
              <a:rPr lang="fr-FR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bg2">
                    <a:lumMod val="50000"/>
                  </a:schemeClr>
                </a:solidFill>
                <a:hlinkClick r:id="rId10" tooltip="Module 10. Langage de programmation structuré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Module 10. Langage de programmation structurée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3F30B3-01BE-49A8-8813-31702560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Modules de 11 à 20: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343A40-9DCC-4BEA-A745-37A5FD3B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  <a:hlinkClick r:id="rId2" tooltip="Module 11. Programmation événementiel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Module 11. Programmation événementielle</a:t>
            </a:r>
            <a:br>
              <a:rPr lang="fr-FR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bg2">
                    <a:lumMod val="50000"/>
                  </a:schemeClr>
                </a:solidFill>
                <a:hlinkClick r:id="rId3" tooltip="Module 12. Programmation orientée obj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Module 12. Programmation orientée objet</a:t>
            </a:r>
            <a:br>
              <a:rPr lang="fr-FR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bg2">
                    <a:lumMod val="50000"/>
                  </a:schemeClr>
                </a:solidFill>
                <a:hlinkClick r:id="rId4" tooltip="Module 13. Conception et modélisation d’un système d’inform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Module 13. Conception et modélisation d’un système d’information</a:t>
            </a:r>
            <a:br>
              <a:rPr lang="fr-FR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bg2">
                    <a:lumMod val="50000"/>
                  </a:schemeClr>
                </a:solidFill>
                <a:hlinkClick r:id="rId5" tooltip="Installation d’un poste informatiqu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Module 14. Installation d’un poste informatique</a:t>
            </a:r>
            <a:br>
              <a:rPr lang="fr-FR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bg2">
                    <a:lumMod val="50000"/>
                  </a:schemeClr>
                </a:solidFill>
                <a:hlinkClick r:id="rId6" tooltip="Module 15. Communication en anglais dans un contexte de travai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Module 15. Communication en anglais dans un contexte de travail</a:t>
            </a:r>
            <a:br>
              <a:rPr lang="fr-FR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bg2">
                    <a:lumMod val="50000"/>
                  </a:schemeClr>
                </a:solidFill>
                <a:hlinkClick r:id="rId7" tooltip="Assistance technique à la clientèle à dista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Module 16. Assistance technique à la clientèle</a:t>
            </a:r>
            <a:br>
              <a:rPr lang="fr-FR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bg2">
                    <a:lumMod val="50000"/>
                  </a:schemeClr>
                </a:solidFill>
                <a:hlinkClick r:id="rId8" tooltip="Module 17. Système de gestion de bases de données 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Module 17. Système de gestion de bases de données I</a:t>
            </a:r>
            <a:br>
              <a:rPr lang="fr-FR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bg2">
                    <a:lumMod val="50000"/>
                  </a:schemeClr>
                </a:solidFill>
                <a:hlinkClick r:id="rId9" tooltip="Module 18. Soutien technique en milieu de travail (Stage I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Module 18. Soutien technique en milieu de travail (Stage I)</a:t>
            </a:r>
            <a:br>
              <a:rPr lang="fr-FR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bg2">
                    <a:lumMod val="50000"/>
                  </a:schemeClr>
                </a:solidFill>
                <a:hlinkClick r:id="rId10" tooltip="Module 19. Analyse et conception orientée obj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Module 19. Analyse et conception orientée objet</a:t>
            </a:r>
            <a:br>
              <a:rPr lang="fr-FR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bg2">
                    <a:lumMod val="50000"/>
                  </a:schemeClr>
                </a:solidFill>
                <a:hlinkClick r:id="rId11" tooltip="Module 20. Introduction aux réseaux informatiqu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Module 20. Introduction aux réseaux informatiques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6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E1A5D8-F85A-4B73-8C25-F71B93EF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Modules de 21 à 29: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CC2ED4-4AA2-4CB1-A812-8D53B8772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  <a:hlinkClick r:id="rId2" tooltip="Module 21. Système de gestion de bases de données I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Module 21. Système de gestion de bases de données II</a:t>
            </a:r>
            <a:br>
              <a:rPr lang="fr-FR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bg2">
                    <a:lumMod val="50000"/>
                  </a:schemeClr>
                </a:solidFill>
                <a:hlinkClick r:id="rId3" tooltip="Module 22. Programmation Client-serveu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Module 22. Programmation Client-serveur</a:t>
            </a:r>
            <a:br>
              <a:rPr lang="fr-FR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bg2">
                    <a:lumMod val="50000"/>
                  </a:schemeClr>
                </a:solidFill>
                <a:hlinkClick r:id="rId4" tooltip="Module 23. Applications hypermédia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Module 23. Applications hypermédias</a:t>
            </a:r>
            <a:br>
              <a:rPr lang="fr-FR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bg2">
                    <a:lumMod val="50000"/>
                  </a:schemeClr>
                </a:solidFill>
                <a:hlinkClick r:id="rId5" tooltip="Module 24 Programmation de sites Web dynamiqu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Module 24 Programmation de sites Web dynamiques</a:t>
            </a:r>
            <a:br>
              <a:rPr lang="fr-FR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bg2">
                    <a:lumMod val="50000"/>
                  </a:schemeClr>
                </a:solidFill>
                <a:hlinkClick r:id="rId6" tooltip="Module 25. Déploiement d’application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Module 25. Déploiement d’applications</a:t>
            </a:r>
            <a:br>
              <a:rPr lang="fr-FR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bg2">
                    <a:lumMod val="50000"/>
                  </a:schemeClr>
                </a:solidFill>
                <a:hlinkClick r:id="rId7" tooltip="Module 24. Initiation à la gestion de projets informatiqu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Module 26. Initiation à la gestion de projets informatiques</a:t>
            </a:r>
            <a:br>
              <a:rPr lang="fr-FR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bg2">
                    <a:lumMod val="50000"/>
                  </a:schemeClr>
                </a:solidFill>
                <a:hlinkClick r:id="rId8" tooltip="Module 27. Projet de conception de fin de form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Module 27. Projet de conception de fin de formation</a:t>
            </a:r>
            <a:br>
              <a:rPr lang="fr-FR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bg2">
                    <a:lumMod val="50000"/>
                  </a:schemeClr>
                </a:solidFill>
                <a:hlinkClick r:id="rId9" tooltip="Moyens de recherche d’emplo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Module 28. Recherche d’emploi</a:t>
            </a:r>
            <a:br>
              <a:rPr lang="fr-FR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bg2">
                    <a:lumMod val="50000"/>
                  </a:schemeClr>
                </a:solidFill>
                <a:hlinkClick r:id="rId10" tooltip="Module 29. Intégration au milieu du travai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Module 29. Intégration au milieu du travail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127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</TotalTime>
  <Words>44</Words>
  <Application>Microsoft Office PowerPoint</Application>
  <PresentationFormat>Grand écran</PresentationFormat>
  <Paragraphs>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Liste des modules TDI</vt:lpstr>
      <vt:lpstr>Modules de 1 à 10 :</vt:lpstr>
      <vt:lpstr>Modules de 11 à 20:</vt:lpstr>
      <vt:lpstr>Modules de 21 à 29: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 des modules TDI</dc:title>
  <dc:creator>Stagiaire</dc:creator>
  <cp:lastModifiedBy>Stagiaire</cp:lastModifiedBy>
  <cp:revision>1</cp:revision>
  <dcterms:created xsi:type="dcterms:W3CDTF">2019-10-19T16:20:52Z</dcterms:created>
  <dcterms:modified xsi:type="dcterms:W3CDTF">2019-10-19T16:25:31Z</dcterms:modified>
</cp:coreProperties>
</file>