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939"/>
    <a:srgbClr val="CA8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41F7F-4CCD-4DC8-844C-4CC6677B0D9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D36E-1A90-4B64-BE2D-9E63B199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7D36E-1A90-4B64-BE2D-9E63B199B0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8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3DA2DD-5750-4605-ACA9-EC348946C9F6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FB056-2C83-4701-B70A-85A029528D4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819400"/>
            <a:ext cx="8496944" cy="3777952"/>
          </a:xfrm>
        </p:spPr>
        <p:txBody>
          <a:bodyPr>
            <a:normAutofit/>
          </a:bodyPr>
          <a:lstStyle/>
          <a:p>
            <a:pPr algn="l"/>
            <a:r>
              <a:rPr lang="fr-FR" sz="2000" b="0" dirty="0" smtClean="0">
                <a:solidFill>
                  <a:schemeClr val="tx1"/>
                </a:solidFill>
              </a:rPr>
              <a:t>le Langage </a:t>
            </a:r>
            <a:r>
              <a:rPr lang="fr-FR" sz="2000" b="0" dirty="0">
                <a:solidFill>
                  <a:schemeClr val="tx1"/>
                </a:solidFill>
              </a:rPr>
              <a:t>de contrôle des </a:t>
            </a:r>
            <a:r>
              <a:rPr lang="fr-FR" sz="2000" b="0" dirty="0" smtClean="0">
                <a:solidFill>
                  <a:schemeClr val="tx1"/>
                </a:solidFill>
              </a:rPr>
              <a:t>transactions </a:t>
            </a:r>
            <a:r>
              <a:rPr lang="fr-FR" sz="2000" b="0" dirty="0">
                <a:solidFill>
                  <a:schemeClr val="tx1"/>
                </a:solidFill>
              </a:rPr>
              <a:t>(ou </a:t>
            </a:r>
            <a:r>
              <a:rPr lang="fr-FR" sz="2000" b="0" i="1" dirty="0">
                <a:solidFill>
                  <a:schemeClr val="tx1"/>
                </a:solidFill>
              </a:rPr>
              <a:t>Transaction Control Language</a:t>
            </a:r>
            <a:r>
              <a:rPr lang="fr-FR" sz="2000" b="0" dirty="0">
                <a:solidFill>
                  <a:schemeClr val="tx1"/>
                </a:solidFill>
              </a:rPr>
              <a:t>, soit TCL en anglais) gère les modifications faites par le LMD, c'est-à-dire les caractéristiques des transactions et la validation et l'annulation des modifications.</a:t>
            </a:r>
          </a:p>
          <a:p>
            <a:pPr algn="l"/>
            <a:r>
              <a:rPr lang="fr-FR" sz="2000" b="0" dirty="0">
                <a:solidFill>
                  <a:schemeClr val="tx1"/>
                </a:solidFill>
              </a:rPr>
              <a:t>Les instructions du TCL sont : COMMIT, SAVEPOINT, ROLLBACK, SET </a:t>
            </a:r>
            <a:r>
              <a:rPr lang="fr-FR" sz="2000" b="0" dirty="0" smtClean="0">
                <a:solidFill>
                  <a:schemeClr val="tx1"/>
                </a:solidFill>
              </a:rPr>
              <a:t>TRANSACTION.</a:t>
            </a:r>
            <a:endParaRPr lang="fr-FR" sz="2000" b="0" dirty="0">
              <a:solidFill>
                <a:schemeClr val="tx1"/>
              </a:solidFill>
            </a:endParaRPr>
          </a:p>
          <a:p>
            <a:pPr algn="l"/>
            <a:endParaRPr lang="fr-FR" sz="2000" b="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Langage de contrôle des transactions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68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6"/>
                </a:solidFill>
              </a:rPr>
              <a:t>Les mots clés</a:t>
            </a:r>
            <a:endParaRPr lang="fr-FR" sz="3600" dirty="0">
              <a:solidFill>
                <a:schemeClr val="accent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LCT</a:t>
            </a:r>
          </a:p>
          <a:p>
            <a:r>
              <a:rPr lang="fr-FR" dirty="0" smtClean="0"/>
              <a:t>SQL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 SAVEPOINT</a:t>
            </a:r>
          </a:p>
          <a:p>
            <a:r>
              <a:rPr lang="en-US" dirty="0" smtClean="0"/>
              <a:t>ROLLBACK </a:t>
            </a:r>
          </a:p>
          <a:p>
            <a:r>
              <a:rPr lang="en-US" dirty="0" smtClean="0"/>
              <a:t>SET </a:t>
            </a:r>
            <a:r>
              <a:rPr lang="en-US" dirty="0"/>
              <a:t>TRANSACTION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5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17939"/>
                </a:solidFill>
              </a:rPr>
              <a:t>Gestion des </a:t>
            </a:r>
            <a:r>
              <a:rPr lang="fr-FR" dirty="0">
                <a:solidFill>
                  <a:srgbClr val="E17939"/>
                </a:solidFill>
              </a:rPr>
              <a:t>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Transaction = ensemble de modifications qui doivent être effectuées en totalité pour que la base reste dans un état cohérent </a:t>
            </a:r>
            <a:endParaRPr lang="fr-FR" dirty="0" smtClean="0"/>
          </a:p>
          <a:p>
            <a:r>
              <a:rPr lang="fr-FR" dirty="0" smtClean="0"/>
              <a:t>Démarre </a:t>
            </a:r>
            <a:r>
              <a:rPr lang="fr-FR" dirty="0"/>
              <a:t>une transaction : START TRANSACTION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Valide les modifications : COMMIT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Annuler les modifications : ROLLBACK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Possibilité de mettre des points de reprise : SAVEPOINT nom_point </a:t>
            </a:r>
          </a:p>
        </p:txBody>
      </p:sp>
    </p:spTree>
    <p:extLst>
      <p:ext uri="{BB962C8B-B14F-4D97-AF65-F5344CB8AC3E}">
        <p14:creationId xmlns:p14="http://schemas.microsoft.com/office/powerpoint/2010/main" val="37053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17939"/>
                </a:solidFill>
              </a:rPr>
              <a:t>Les exemples</a:t>
            </a:r>
            <a:endParaRPr lang="fr-FR" dirty="0">
              <a:solidFill>
                <a:srgbClr val="E1793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Commit:</a:t>
            </a:r>
          </a:p>
          <a:p>
            <a:pPr marL="0" indent="0">
              <a:buNone/>
            </a:pPr>
            <a:r>
              <a:rPr lang="en-US" sz="1600" dirty="0"/>
              <a:t>BEGIN </a:t>
            </a:r>
            <a:r>
              <a:rPr lang="en-US" sz="1600" dirty="0" smtClean="0"/>
              <a:t>TRANSACTION;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test(a) VALUES (1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test(a) VALUES (2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COMMIT;</a:t>
            </a:r>
          </a:p>
          <a:p>
            <a:r>
              <a:rPr lang="en-US" sz="2000" dirty="0" smtClean="0"/>
              <a:t>Rollback</a:t>
            </a:r>
            <a:endParaRPr lang="en-US" sz="2000" dirty="0"/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test(a) VALUES (3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INSERT INTO test(a) VALUES (4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ROLLBACK</a:t>
            </a:r>
            <a:r>
              <a:rPr lang="en-US" sz="1600" dirty="0" smtClean="0"/>
              <a:t>;</a:t>
            </a:r>
          </a:p>
          <a:p>
            <a:r>
              <a:rPr lang="en-US" sz="2000" dirty="0" smtClean="0"/>
              <a:t>START TRANSACTION</a:t>
            </a:r>
          </a:p>
          <a:p>
            <a:pPr marL="0" indent="0">
              <a:buNone/>
            </a:pPr>
            <a:r>
              <a:rPr lang="en-US" sz="1600" dirty="0"/>
              <a:t>SELECT count(*) FROM poisson.methode;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START </a:t>
            </a:r>
            <a:r>
              <a:rPr lang="en-US" sz="1600" dirty="0"/>
              <a:t>TRANSACTION;</a:t>
            </a:r>
            <a:endParaRPr lang="en-US" sz="1600" dirty="0"/>
          </a:p>
          <a:p>
            <a:r>
              <a:rPr lang="fr-FR" sz="2000" dirty="0" smtClean="0"/>
              <a:t>SavePoint</a:t>
            </a:r>
          </a:p>
          <a:p>
            <a:pPr marL="0" indent="0">
              <a:buNone/>
            </a:pPr>
            <a:r>
              <a:rPr lang="fr-FR" sz="1600" dirty="0"/>
              <a:t>BEGIN;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INSERT </a:t>
            </a:r>
            <a:r>
              <a:rPr lang="fr-FR" sz="1600" dirty="0"/>
              <a:t>INTO table1 VALUES (3);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SAVEPOINT </a:t>
            </a:r>
            <a:r>
              <a:rPr lang="fr-FR" sz="1600" dirty="0"/>
              <a:t>mon_pointsauvegarde;</a:t>
            </a:r>
          </a:p>
        </p:txBody>
      </p:sp>
    </p:spTree>
    <p:extLst>
      <p:ext uri="{BB962C8B-B14F-4D97-AF65-F5344CB8AC3E}">
        <p14:creationId xmlns:p14="http://schemas.microsoft.com/office/powerpoint/2010/main" val="1365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95</TotalTime>
  <Words>145</Words>
  <Application>Microsoft Office PowerPoint</Application>
  <PresentationFormat>Affichage à l'écran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Langage de contrôle des transactions</vt:lpstr>
      <vt:lpstr>Les mots clés</vt:lpstr>
      <vt:lpstr>Gestion des transactions</vt:lpstr>
      <vt:lpstr>Les exemples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contrôle des transactions</dc:title>
  <dc:creator>Utilisateur Windows</dc:creator>
  <cp:lastModifiedBy>Utilisateur Windows</cp:lastModifiedBy>
  <cp:revision>7</cp:revision>
  <dcterms:created xsi:type="dcterms:W3CDTF">2019-09-27T08:57:54Z</dcterms:created>
  <dcterms:modified xsi:type="dcterms:W3CDTF">2019-10-01T13:58:47Z</dcterms:modified>
</cp:coreProperties>
</file>