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5" r:id="rId2"/>
    <p:sldId id="256" r:id="rId3"/>
    <p:sldId id="263" r:id="rId4"/>
    <p:sldId id="257" r:id="rId5"/>
    <p:sldId id="258" r:id="rId6"/>
    <p:sldId id="262" r:id="rId7"/>
    <p:sldId id="259" r:id="rId8"/>
    <p:sldId id="261" r:id="rId9"/>
    <p:sldId id="260"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715"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fr-FR"/>
              <a:t>Modifiez le style du titre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88CE4C3D-0E7D-4CD0-A6F0-D9CCA8EED85D}" type="datetimeFigureOut">
              <a:rPr lang="fr-FR" smtClean="0"/>
              <a:t>24/09/2019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B43E580-FB63-4B1B-8FA6-07F3926E0A2D}" type="slidenum">
              <a:rPr lang="fr-FR" smtClean="0"/>
              <a:t>‹N°›</a:t>
            </a:fld>
            <a:endParaRPr lang="fr-FR"/>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23264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88CE4C3D-0E7D-4CD0-A6F0-D9CCA8EED85D}" type="datetimeFigureOut">
              <a:rPr lang="fr-FR" smtClean="0"/>
              <a:t>24/09/2019</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6B43E580-FB63-4B1B-8FA6-07F3926E0A2D}" type="slidenum">
              <a:rPr lang="fr-FR" smtClean="0"/>
              <a:t>‹N°›</a:t>
            </a:fld>
            <a:endParaRPr lang="fr-FR"/>
          </a:p>
        </p:txBody>
      </p:sp>
    </p:spTree>
    <p:extLst>
      <p:ext uri="{BB962C8B-B14F-4D97-AF65-F5344CB8AC3E}">
        <p14:creationId xmlns:p14="http://schemas.microsoft.com/office/powerpoint/2010/main" val="1746302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8CE4C3D-0E7D-4CD0-A6F0-D9CCA8EED85D}" type="datetimeFigureOut">
              <a:rPr lang="fr-FR" smtClean="0"/>
              <a:t>24/09/2019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B43E580-FB63-4B1B-8FA6-07F3926E0A2D}" type="slidenum">
              <a:rPr lang="fr-FR" smtClean="0"/>
              <a:t>‹N°›</a:t>
            </a:fld>
            <a:endParaRPr lang="fr-FR"/>
          </a:p>
        </p:txBody>
      </p:sp>
    </p:spTree>
    <p:extLst>
      <p:ext uri="{BB962C8B-B14F-4D97-AF65-F5344CB8AC3E}">
        <p14:creationId xmlns:p14="http://schemas.microsoft.com/office/powerpoint/2010/main" val="1426790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8CE4C3D-0E7D-4CD0-A6F0-D9CCA8EED85D}" type="datetimeFigureOut">
              <a:rPr lang="fr-FR" smtClean="0"/>
              <a:t>24/09/2019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B43E580-FB63-4B1B-8FA6-07F3926E0A2D}" type="slidenum">
              <a:rPr lang="fr-FR" smtClean="0"/>
              <a:t>‹N°›</a:t>
            </a:fld>
            <a:endParaRPr lang="fr-FR"/>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2215340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8CE4C3D-0E7D-4CD0-A6F0-D9CCA8EED85D}" type="datetimeFigureOut">
              <a:rPr lang="fr-FR" smtClean="0"/>
              <a:t>24/09/2019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B43E580-FB63-4B1B-8FA6-07F3926E0A2D}" type="slidenum">
              <a:rPr lang="fr-FR" smtClean="0"/>
              <a:t>‹N°›</a:t>
            </a:fld>
            <a:endParaRPr lang="fr-FR"/>
          </a:p>
        </p:txBody>
      </p:sp>
    </p:spTree>
    <p:extLst>
      <p:ext uri="{BB962C8B-B14F-4D97-AF65-F5344CB8AC3E}">
        <p14:creationId xmlns:p14="http://schemas.microsoft.com/office/powerpoint/2010/main" val="7576602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8CE4C3D-0E7D-4CD0-A6F0-D9CCA8EED85D}" type="datetimeFigureOut">
              <a:rPr lang="fr-FR" smtClean="0"/>
              <a:t>24/09/2019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B43E580-FB63-4B1B-8FA6-07F3926E0A2D}" type="slidenum">
              <a:rPr lang="fr-FR" smtClean="0"/>
              <a:t>‹N°›</a:t>
            </a:fld>
            <a:endParaRPr lang="fr-FR"/>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3221539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8CE4C3D-0E7D-4CD0-A6F0-D9CCA8EED85D}" type="datetimeFigureOut">
              <a:rPr lang="fr-FR" smtClean="0"/>
              <a:t>24/09/2019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B43E580-FB63-4B1B-8FA6-07F3926E0A2D}" type="slidenum">
              <a:rPr lang="fr-FR" smtClean="0"/>
              <a:t>‹N°›</a:t>
            </a:fld>
            <a:endParaRPr lang="fr-FR"/>
          </a:p>
        </p:txBody>
      </p:sp>
    </p:spTree>
    <p:extLst>
      <p:ext uri="{BB962C8B-B14F-4D97-AF65-F5344CB8AC3E}">
        <p14:creationId xmlns:p14="http://schemas.microsoft.com/office/powerpoint/2010/main" val="36644464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8CE4C3D-0E7D-4CD0-A6F0-D9CCA8EED85D}" type="datetimeFigureOut">
              <a:rPr lang="fr-FR" smtClean="0"/>
              <a:t>24/09/2019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B43E580-FB63-4B1B-8FA6-07F3926E0A2D}" type="slidenum">
              <a:rPr lang="fr-FR" smtClean="0"/>
              <a:t>‹N°›</a:t>
            </a:fld>
            <a:endParaRPr lang="fr-FR"/>
          </a:p>
        </p:txBody>
      </p:sp>
    </p:spTree>
    <p:extLst>
      <p:ext uri="{BB962C8B-B14F-4D97-AF65-F5344CB8AC3E}">
        <p14:creationId xmlns:p14="http://schemas.microsoft.com/office/powerpoint/2010/main" val="31088631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8CE4C3D-0E7D-4CD0-A6F0-D9CCA8EED85D}" type="datetimeFigureOut">
              <a:rPr lang="fr-FR" smtClean="0"/>
              <a:t>24/09/2019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B43E580-FB63-4B1B-8FA6-07F3926E0A2D}" type="slidenum">
              <a:rPr lang="fr-FR" smtClean="0"/>
              <a:t>‹N°›</a:t>
            </a:fld>
            <a:endParaRPr lang="fr-FR"/>
          </a:p>
        </p:txBody>
      </p:sp>
    </p:spTree>
    <p:extLst>
      <p:ext uri="{BB962C8B-B14F-4D97-AF65-F5344CB8AC3E}">
        <p14:creationId xmlns:p14="http://schemas.microsoft.com/office/powerpoint/2010/main" val="898795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8CE4C3D-0E7D-4CD0-A6F0-D9CCA8EED85D}" type="datetimeFigureOut">
              <a:rPr lang="fr-FR" smtClean="0"/>
              <a:t>24/09/2019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B43E580-FB63-4B1B-8FA6-07F3926E0A2D}" type="slidenum">
              <a:rPr lang="fr-FR" smtClean="0"/>
              <a:t>‹N°›</a:t>
            </a:fld>
            <a:endParaRPr lang="fr-FR"/>
          </a:p>
        </p:txBody>
      </p:sp>
    </p:spTree>
    <p:extLst>
      <p:ext uri="{BB962C8B-B14F-4D97-AF65-F5344CB8AC3E}">
        <p14:creationId xmlns:p14="http://schemas.microsoft.com/office/powerpoint/2010/main" val="2768523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fr-FR"/>
              <a:t>Modifiez le style du titre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8CE4C3D-0E7D-4CD0-A6F0-D9CCA8EED85D}" type="datetimeFigureOut">
              <a:rPr lang="fr-FR" smtClean="0"/>
              <a:t>24/09/2019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B43E580-FB63-4B1B-8FA6-07F3926E0A2D}" type="slidenum">
              <a:rPr lang="fr-FR" smtClean="0"/>
              <a:t>‹N°›</a:t>
            </a:fld>
            <a:endParaRPr lang="fr-FR"/>
          </a:p>
        </p:txBody>
      </p:sp>
    </p:spTree>
    <p:extLst>
      <p:ext uri="{BB962C8B-B14F-4D97-AF65-F5344CB8AC3E}">
        <p14:creationId xmlns:p14="http://schemas.microsoft.com/office/powerpoint/2010/main" val="467524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88CE4C3D-0E7D-4CD0-A6F0-D9CCA8EED85D}" type="datetimeFigureOut">
              <a:rPr lang="fr-FR" smtClean="0"/>
              <a:t>24/09/2019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B43E580-FB63-4B1B-8FA6-07F3926E0A2D}" type="slidenum">
              <a:rPr lang="fr-FR" smtClean="0"/>
              <a:t>‹N°›</a:t>
            </a:fld>
            <a:endParaRPr lang="fr-FR"/>
          </a:p>
        </p:txBody>
      </p:sp>
    </p:spTree>
    <p:extLst>
      <p:ext uri="{BB962C8B-B14F-4D97-AF65-F5344CB8AC3E}">
        <p14:creationId xmlns:p14="http://schemas.microsoft.com/office/powerpoint/2010/main" val="4189178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88CE4C3D-0E7D-4CD0-A6F0-D9CCA8EED85D}" type="datetimeFigureOut">
              <a:rPr lang="fr-FR" smtClean="0"/>
              <a:t>24/09/2019</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6B43E580-FB63-4B1B-8FA6-07F3926E0A2D}" type="slidenum">
              <a:rPr lang="fr-FR" smtClean="0"/>
              <a:t>‹N°›</a:t>
            </a:fld>
            <a:endParaRPr lang="fr-FR"/>
          </a:p>
        </p:txBody>
      </p:sp>
    </p:spTree>
    <p:extLst>
      <p:ext uri="{BB962C8B-B14F-4D97-AF65-F5344CB8AC3E}">
        <p14:creationId xmlns:p14="http://schemas.microsoft.com/office/powerpoint/2010/main" val="3816593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88CE4C3D-0E7D-4CD0-A6F0-D9CCA8EED85D}" type="datetimeFigureOut">
              <a:rPr lang="fr-FR" smtClean="0"/>
              <a:t>24/09/2019</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6B43E580-FB63-4B1B-8FA6-07F3926E0A2D}" type="slidenum">
              <a:rPr lang="fr-FR" smtClean="0"/>
              <a:t>‹N°›</a:t>
            </a:fld>
            <a:endParaRPr lang="fr-FR"/>
          </a:p>
        </p:txBody>
      </p:sp>
    </p:spTree>
    <p:extLst>
      <p:ext uri="{BB962C8B-B14F-4D97-AF65-F5344CB8AC3E}">
        <p14:creationId xmlns:p14="http://schemas.microsoft.com/office/powerpoint/2010/main" val="2431383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CE4C3D-0E7D-4CD0-A6F0-D9CCA8EED85D}" type="datetimeFigureOut">
              <a:rPr lang="fr-FR" smtClean="0"/>
              <a:t>24/09/2019</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6B43E580-FB63-4B1B-8FA6-07F3926E0A2D}" type="slidenum">
              <a:rPr lang="fr-FR" smtClean="0"/>
              <a:t>‹N°›</a:t>
            </a:fld>
            <a:endParaRPr lang="fr-FR"/>
          </a:p>
        </p:txBody>
      </p:sp>
    </p:spTree>
    <p:extLst>
      <p:ext uri="{BB962C8B-B14F-4D97-AF65-F5344CB8AC3E}">
        <p14:creationId xmlns:p14="http://schemas.microsoft.com/office/powerpoint/2010/main" val="714100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88CE4C3D-0E7D-4CD0-A6F0-D9CCA8EED85D}" type="datetimeFigureOut">
              <a:rPr lang="fr-FR" smtClean="0"/>
              <a:t>24/09/2019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B43E580-FB63-4B1B-8FA6-07F3926E0A2D}" type="slidenum">
              <a:rPr lang="fr-FR" smtClean="0"/>
              <a:t>‹N°›</a:t>
            </a:fld>
            <a:endParaRPr lang="fr-FR"/>
          </a:p>
        </p:txBody>
      </p:sp>
    </p:spTree>
    <p:extLst>
      <p:ext uri="{BB962C8B-B14F-4D97-AF65-F5344CB8AC3E}">
        <p14:creationId xmlns:p14="http://schemas.microsoft.com/office/powerpoint/2010/main" val="2771561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fr-FR"/>
              <a:t>Modifiez le style du titre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88CE4C3D-0E7D-4CD0-A6F0-D9CCA8EED85D}" type="datetimeFigureOut">
              <a:rPr lang="fr-FR" smtClean="0"/>
              <a:t>24/09/2019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B43E580-FB63-4B1B-8FA6-07F3926E0A2D}" type="slidenum">
              <a:rPr lang="fr-FR" smtClean="0"/>
              <a:t>‹N°›</a:t>
            </a:fld>
            <a:endParaRPr lang="fr-FR"/>
          </a:p>
        </p:txBody>
      </p:sp>
    </p:spTree>
    <p:extLst>
      <p:ext uri="{BB962C8B-B14F-4D97-AF65-F5344CB8AC3E}">
        <p14:creationId xmlns:p14="http://schemas.microsoft.com/office/powerpoint/2010/main" val="1671980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88CE4C3D-0E7D-4CD0-A6F0-D9CCA8EED85D}" type="datetimeFigureOut">
              <a:rPr lang="fr-FR" smtClean="0"/>
              <a:t>24/09/2019</a:t>
            </a:fld>
            <a:endParaRPr lang="fr-FR"/>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fr-FR"/>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6B43E580-FB63-4B1B-8FA6-07F3926E0A2D}" type="slidenum">
              <a:rPr lang="fr-FR" smtClean="0"/>
              <a:t>‹N°›</a:t>
            </a:fld>
            <a:endParaRPr lang="fr-FR"/>
          </a:p>
        </p:txBody>
      </p:sp>
    </p:spTree>
    <p:extLst>
      <p:ext uri="{BB962C8B-B14F-4D97-AF65-F5344CB8AC3E}">
        <p14:creationId xmlns:p14="http://schemas.microsoft.com/office/powerpoint/2010/main" val="243896746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a:xfrm>
            <a:off x="648586" y="641267"/>
            <a:ext cx="8001000" cy="914400"/>
          </a:xfrm>
        </p:spPr>
        <p:txBody>
          <a:bodyPr>
            <a:normAutofit/>
          </a:bodyPr>
          <a:lstStyle/>
          <a:p>
            <a:r>
              <a:rPr lang="fr-FR" sz="4000" b="1" i="1" dirty="0" smtClean="0"/>
              <a:t>Projet 2 :</a:t>
            </a:r>
            <a:endParaRPr lang="fr-FR" sz="4000" b="1" i="1" dirty="0"/>
          </a:p>
        </p:txBody>
      </p:sp>
      <p:sp>
        <p:nvSpPr>
          <p:cNvPr id="5" name="Sous-titre 4"/>
          <p:cNvSpPr>
            <a:spLocks noGrp="1"/>
          </p:cNvSpPr>
          <p:nvPr>
            <p:ph type="subTitle" idx="1"/>
          </p:nvPr>
        </p:nvSpPr>
        <p:spPr>
          <a:xfrm>
            <a:off x="2596140" y="2264449"/>
            <a:ext cx="6400800" cy="1947333"/>
          </a:xfrm>
        </p:spPr>
        <p:txBody>
          <a:bodyPr/>
          <a:lstStyle/>
          <a:p>
            <a:r>
              <a:rPr lang="fr-FR" sz="2400" b="1" i="1" dirty="0">
                <a:solidFill>
                  <a:schemeClr val="bg1"/>
                </a:solidFill>
              </a:rPr>
              <a:t>Création de base des données</a:t>
            </a:r>
            <a:endParaRPr lang="fr-FR" dirty="0">
              <a:solidFill>
                <a:schemeClr val="bg1"/>
              </a:solidFill>
            </a:endParaRPr>
          </a:p>
        </p:txBody>
      </p:sp>
    </p:spTree>
    <p:extLst>
      <p:ext uri="{BB962C8B-B14F-4D97-AF65-F5344CB8AC3E}">
        <p14:creationId xmlns:p14="http://schemas.microsoft.com/office/powerpoint/2010/main" val="746942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98867" y="2185059"/>
            <a:ext cx="5201392" cy="2063667"/>
          </a:xfrm>
        </p:spPr>
        <p:txBody>
          <a:bodyPr>
            <a:noAutofit/>
          </a:bodyPr>
          <a:lstStyle/>
          <a:p>
            <a:r>
              <a:rPr lang="fr-FR" sz="15000" b="1" i="1" dirty="0" smtClean="0"/>
              <a:t>Fin</a:t>
            </a:r>
            <a:endParaRPr lang="fr-FR" sz="15000" b="1" i="1" dirty="0"/>
          </a:p>
        </p:txBody>
      </p:sp>
    </p:spTree>
    <p:extLst>
      <p:ext uri="{BB962C8B-B14F-4D97-AF65-F5344CB8AC3E}">
        <p14:creationId xmlns:p14="http://schemas.microsoft.com/office/powerpoint/2010/main" val="3546698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8B5C97B1-31A7-47E6-8C27-B46EBC13F047}"/>
              </a:ext>
            </a:extLst>
          </p:cNvPr>
          <p:cNvSpPr>
            <a:spLocks noGrp="1"/>
          </p:cNvSpPr>
          <p:nvPr>
            <p:ph type="ctrTitle"/>
          </p:nvPr>
        </p:nvSpPr>
        <p:spPr>
          <a:xfrm>
            <a:off x="684211" y="790721"/>
            <a:ext cx="5950633" cy="833512"/>
          </a:xfrm>
        </p:spPr>
        <p:txBody>
          <a:bodyPr>
            <a:normAutofit/>
          </a:bodyPr>
          <a:lstStyle/>
          <a:p>
            <a:r>
              <a:rPr lang="fr-FR" sz="4000" b="1" i="1" dirty="0"/>
              <a:t>1.Présentation SQL</a:t>
            </a:r>
          </a:p>
        </p:txBody>
      </p:sp>
      <p:sp>
        <p:nvSpPr>
          <p:cNvPr id="3" name="Sous-titre 2">
            <a:extLst>
              <a:ext uri="{FF2B5EF4-FFF2-40B4-BE49-F238E27FC236}">
                <a16:creationId xmlns="" xmlns:a16="http://schemas.microsoft.com/office/drawing/2014/main" id="{3A68803F-F3B9-4E22-A696-D6E34580A98D}"/>
              </a:ext>
            </a:extLst>
          </p:cNvPr>
          <p:cNvSpPr>
            <a:spLocks noGrp="1"/>
          </p:cNvSpPr>
          <p:nvPr>
            <p:ph type="subTitle" idx="1"/>
          </p:nvPr>
        </p:nvSpPr>
        <p:spPr>
          <a:xfrm>
            <a:off x="684211" y="2222695"/>
            <a:ext cx="10401131" cy="3568506"/>
          </a:xfrm>
        </p:spPr>
        <p:txBody>
          <a:bodyPr>
            <a:normAutofit fontScale="92500" lnSpcReduction="20000"/>
          </a:bodyPr>
          <a:lstStyle/>
          <a:p>
            <a:pPr algn="just" fontAlgn="base">
              <a:lnSpc>
                <a:spcPct val="160000"/>
              </a:lnSpc>
              <a:spcBef>
                <a:spcPts val="0"/>
              </a:spcBef>
              <a:spcAft>
                <a:spcPts val="0"/>
              </a:spcAft>
            </a:pPr>
            <a:r>
              <a:rPr lang="fr-FR" sz="2400" dirty="0">
                <a:solidFill>
                  <a:schemeClr val="bg1"/>
                </a:solidFill>
              </a:rPr>
              <a:t>Un Système de Gestion de Base de Données (SGBD) est un logiciel qui permet de stocker des informations dans une base de données. Un tel système permet de lire, écrire, modifier, trier, transformer ou même imprimer les données qui sont contenus dans la base de données.</a:t>
            </a:r>
          </a:p>
          <a:p>
            <a:pPr algn="just" fontAlgn="base">
              <a:lnSpc>
                <a:spcPct val="160000"/>
              </a:lnSpc>
              <a:spcBef>
                <a:spcPts val="0"/>
              </a:spcBef>
              <a:spcAft>
                <a:spcPts val="0"/>
              </a:spcAft>
            </a:pPr>
            <a:r>
              <a:rPr lang="fr-FR" sz="2400" dirty="0">
                <a:solidFill>
                  <a:schemeClr val="bg1"/>
                </a:solidFill>
              </a:rPr>
              <a:t>Parmi les logiciels les plus connus il est possible de citer : MySQL, </a:t>
            </a:r>
            <a:r>
              <a:rPr lang="fr-FR" sz="2400" dirty="0">
                <a:solidFill>
                  <a:srgbClr val="FF0000"/>
                </a:solidFill>
              </a:rPr>
              <a:t>PostgreSQL</a:t>
            </a:r>
            <a:r>
              <a:rPr lang="fr-FR" sz="2400" dirty="0">
                <a:solidFill>
                  <a:schemeClr val="bg1"/>
                </a:solidFill>
              </a:rPr>
              <a:t>, </a:t>
            </a:r>
            <a:r>
              <a:rPr lang="fr-FR" sz="2400" dirty="0">
                <a:solidFill>
                  <a:srgbClr val="FF0000"/>
                </a:solidFill>
              </a:rPr>
              <a:t>SQLite</a:t>
            </a:r>
            <a:r>
              <a:rPr lang="fr-FR" sz="2400" dirty="0">
                <a:solidFill>
                  <a:schemeClr val="bg1"/>
                </a:solidFill>
              </a:rPr>
              <a:t>, Oracle Database, Microsoft SQL Server, </a:t>
            </a:r>
            <a:r>
              <a:rPr lang="fr-FR" sz="2400" dirty="0">
                <a:solidFill>
                  <a:srgbClr val="FF0000"/>
                </a:solidFill>
              </a:rPr>
              <a:t>Firebird</a:t>
            </a:r>
            <a:r>
              <a:rPr lang="fr-FR" sz="2400" dirty="0">
                <a:solidFill>
                  <a:schemeClr val="bg1"/>
                </a:solidFill>
              </a:rPr>
              <a:t> ou </a:t>
            </a:r>
            <a:r>
              <a:rPr lang="fr-FR" sz="2400" dirty="0">
                <a:solidFill>
                  <a:srgbClr val="FF0000"/>
                </a:solidFill>
              </a:rPr>
              <a:t>Ingres</a:t>
            </a:r>
            <a:r>
              <a:rPr lang="fr-FR" sz="2400" dirty="0">
                <a:solidFill>
                  <a:schemeClr val="bg1"/>
                </a:solidFill>
              </a:rPr>
              <a:t>.</a:t>
            </a:r>
          </a:p>
          <a:p>
            <a:endParaRPr lang="fr-FR" dirty="0"/>
          </a:p>
        </p:txBody>
      </p:sp>
    </p:spTree>
    <p:extLst>
      <p:ext uri="{BB962C8B-B14F-4D97-AF65-F5344CB8AC3E}">
        <p14:creationId xmlns:p14="http://schemas.microsoft.com/office/powerpoint/2010/main" val="2313430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ctrTitle"/>
          </p:nvPr>
        </p:nvSpPr>
        <p:spPr>
          <a:xfrm>
            <a:off x="636710" y="451262"/>
            <a:ext cx="8067902" cy="807522"/>
          </a:xfrm>
        </p:spPr>
        <p:txBody>
          <a:bodyPr>
            <a:normAutofit/>
          </a:bodyPr>
          <a:lstStyle/>
          <a:p>
            <a:r>
              <a:rPr lang="fr-FR" sz="4000" b="1" i="1" dirty="0" smtClean="0"/>
              <a:t>2.Mots clés</a:t>
            </a:r>
            <a:endParaRPr lang="fr-FR" sz="4000" b="1" i="1" dirty="0"/>
          </a:p>
        </p:txBody>
      </p:sp>
      <p:sp>
        <p:nvSpPr>
          <p:cNvPr id="8" name="Sous-titre 7"/>
          <p:cNvSpPr>
            <a:spLocks noGrp="1"/>
          </p:cNvSpPr>
          <p:nvPr>
            <p:ph type="subTitle" idx="1"/>
          </p:nvPr>
        </p:nvSpPr>
        <p:spPr>
          <a:xfrm>
            <a:off x="1586737" y="2624447"/>
            <a:ext cx="7723518" cy="3558639"/>
          </a:xfrm>
        </p:spPr>
        <p:txBody>
          <a:bodyPr>
            <a:normAutofit/>
          </a:bodyPr>
          <a:lstStyle/>
          <a:p>
            <a:pPr marL="457200" indent="-457200">
              <a:buFont typeface="Wingdings" pitchFamily="2" charset="2"/>
              <a:buChar char="Ø"/>
            </a:pPr>
            <a:r>
              <a:rPr lang="fr-FR" sz="2800" dirty="0">
                <a:solidFill>
                  <a:schemeClr val="bg1"/>
                </a:solidFill>
              </a:rPr>
              <a:t>Ingres</a:t>
            </a:r>
          </a:p>
          <a:p>
            <a:pPr marL="457200" indent="-457200">
              <a:buFont typeface="Wingdings" pitchFamily="2" charset="2"/>
              <a:buChar char="Ø"/>
            </a:pPr>
            <a:r>
              <a:rPr lang="fr-FR" sz="2800" dirty="0">
                <a:solidFill>
                  <a:schemeClr val="bg1"/>
                </a:solidFill>
              </a:rPr>
              <a:t>Firebird </a:t>
            </a:r>
          </a:p>
          <a:p>
            <a:pPr marL="457200" indent="-457200">
              <a:buFont typeface="Wingdings" pitchFamily="2" charset="2"/>
              <a:buChar char="Ø"/>
            </a:pPr>
            <a:r>
              <a:rPr lang="fr-FR" sz="2800" dirty="0">
                <a:solidFill>
                  <a:schemeClr val="bg1"/>
                </a:solidFill>
              </a:rPr>
              <a:t>SQLite</a:t>
            </a:r>
          </a:p>
          <a:p>
            <a:pPr marL="457200" indent="-457200">
              <a:buFont typeface="Wingdings" pitchFamily="2" charset="2"/>
              <a:buChar char="Ø"/>
            </a:pPr>
            <a:r>
              <a:rPr lang="fr-FR" sz="2800" dirty="0">
                <a:solidFill>
                  <a:schemeClr val="bg1"/>
                </a:solidFill>
              </a:rPr>
              <a:t>PostgreSQL</a:t>
            </a:r>
          </a:p>
        </p:txBody>
      </p:sp>
    </p:spTree>
    <p:extLst>
      <p:ext uri="{BB962C8B-B14F-4D97-AF65-F5344CB8AC3E}">
        <p14:creationId xmlns:p14="http://schemas.microsoft.com/office/powerpoint/2010/main" val="720219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wipe(down)">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wipe(down)">
                                      <p:cBhvr>
                                        <p:cTn id="17" dur="500"/>
                                        <p:tgtEl>
                                          <p:spTgt spid="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8">
                                            <p:txEl>
                                              <p:pRg st="2" end="2"/>
                                            </p:txEl>
                                          </p:spTgt>
                                        </p:tgtEl>
                                        <p:attrNameLst>
                                          <p:attrName>style.visibility</p:attrName>
                                        </p:attrNameLst>
                                      </p:cBhvr>
                                      <p:to>
                                        <p:strVal val="visible"/>
                                      </p:to>
                                    </p:set>
                                    <p:animEffect transition="in" filter="wipe(down)">
                                      <p:cBhvr>
                                        <p:cTn id="22" dur="500"/>
                                        <p:tgtEl>
                                          <p:spTgt spid="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animEffect transition="in" filter="wipe(down)">
                                      <p:cBhvr>
                                        <p:cTn id="27"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texte 5"/>
          <p:cNvSpPr>
            <a:spLocks noGrp="1"/>
          </p:cNvSpPr>
          <p:nvPr>
            <p:ph type="body" idx="1"/>
          </p:nvPr>
        </p:nvSpPr>
        <p:spPr>
          <a:xfrm>
            <a:off x="-1" y="317664"/>
            <a:ext cx="12777849" cy="576262"/>
          </a:xfrm>
        </p:spPr>
        <p:txBody>
          <a:bodyPr/>
          <a:lstStyle/>
          <a:p>
            <a:r>
              <a:rPr lang="fr-FR" sz="4000" b="1" i="1" dirty="0" smtClean="0"/>
              <a:t>3. </a:t>
            </a:r>
            <a:r>
              <a:rPr lang="fr-FR" sz="4000" b="1" i="1" dirty="0"/>
              <a:t>Création de base des </a:t>
            </a:r>
            <a:r>
              <a:rPr lang="fr-FR" sz="4000" b="1" i="1" dirty="0" smtClean="0"/>
              <a:t>données </a:t>
            </a:r>
            <a:r>
              <a:rPr lang="fr-FR" sz="4000" b="1" i="1" dirty="0"/>
              <a:t>et des tableau</a:t>
            </a:r>
            <a:endParaRPr lang="fr-FR" sz="4000" dirty="0"/>
          </a:p>
        </p:txBody>
      </p:sp>
      <p:sp>
        <p:nvSpPr>
          <p:cNvPr id="8" name="Espace réservé du texte 7"/>
          <p:cNvSpPr>
            <a:spLocks noGrp="1"/>
          </p:cNvSpPr>
          <p:nvPr>
            <p:ph type="body" sz="quarter" idx="3"/>
          </p:nvPr>
        </p:nvSpPr>
        <p:spPr>
          <a:xfrm>
            <a:off x="984552" y="994558"/>
            <a:ext cx="6473152" cy="576262"/>
          </a:xfrm>
        </p:spPr>
        <p:txBody>
          <a:bodyPr/>
          <a:lstStyle/>
          <a:p>
            <a:r>
              <a:rPr lang="fr-FR" sz="3200" dirty="0"/>
              <a:t>- </a:t>
            </a:r>
            <a:r>
              <a:rPr lang="fr-FR" dirty="0" smtClean="0"/>
              <a:t>BASE DES DONNEES (3 </a:t>
            </a:r>
            <a:r>
              <a:rPr lang="fr-FR" dirty="0"/>
              <a:t>étapes)</a:t>
            </a:r>
          </a:p>
        </p:txBody>
      </p:sp>
      <p:pic>
        <p:nvPicPr>
          <p:cNvPr id="10" name="Imag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5033" y="1603169"/>
            <a:ext cx="9524011" cy="5254831"/>
          </a:xfrm>
          <a:prstGeom prst="rect">
            <a:avLst/>
          </a:prstGeom>
        </p:spPr>
      </p:pic>
    </p:spTree>
    <p:extLst>
      <p:ext uri="{BB962C8B-B14F-4D97-AF65-F5344CB8AC3E}">
        <p14:creationId xmlns:p14="http://schemas.microsoft.com/office/powerpoint/2010/main" val="482187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wipe(down)">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1278" y="619189"/>
            <a:ext cx="10058400" cy="5655088"/>
          </a:xfrm>
          <a:prstGeom prst="rect">
            <a:avLst/>
          </a:prstGeom>
        </p:spPr>
      </p:pic>
    </p:spTree>
    <p:extLst>
      <p:ext uri="{BB962C8B-B14F-4D97-AF65-F5344CB8AC3E}">
        <p14:creationId xmlns:p14="http://schemas.microsoft.com/office/powerpoint/2010/main" val="3422536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153" y="595439"/>
            <a:ext cx="10058400" cy="5655088"/>
          </a:xfrm>
          <a:prstGeom prst="rect">
            <a:avLst/>
          </a:prstGeom>
        </p:spPr>
      </p:pic>
    </p:spTree>
    <p:extLst>
      <p:ext uri="{BB962C8B-B14F-4D97-AF65-F5344CB8AC3E}">
        <p14:creationId xmlns:p14="http://schemas.microsoft.com/office/powerpoint/2010/main" val="2107005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02525" y="188465"/>
            <a:ext cx="7592889" cy="785311"/>
          </a:xfrm>
        </p:spPr>
        <p:txBody>
          <a:bodyPr>
            <a:normAutofit/>
          </a:bodyPr>
          <a:lstStyle/>
          <a:p>
            <a:r>
              <a:rPr lang="fr-FR" sz="3200" dirty="0" smtClean="0"/>
              <a:t>- </a:t>
            </a:r>
            <a:r>
              <a:rPr lang="fr-FR" sz="2800" dirty="0" smtClean="0"/>
              <a:t>Tableau(3 </a:t>
            </a:r>
            <a:r>
              <a:rPr lang="fr-FR" sz="2800" dirty="0"/>
              <a:t>étapes</a:t>
            </a:r>
            <a:r>
              <a:rPr lang="fr-FR" sz="2800" dirty="0" smtClean="0"/>
              <a:t>)</a:t>
            </a:r>
            <a:endParaRPr lang="fr-FR" sz="2800"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029" y="1024781"/>
            <a:ext cx="10058400" cy="5655088"/>
          </a:xfrm>
          <a:prstGeom prst="rect">
            <a:avLst/>
          </a:prstGeom>
        </p:spPr>
      </p:pic>
    </p:spTree>
    <p:extLst>
      <p:ext uri="{BB962C8B-B14F-4D97-AF65-F5344CB8AC3E}">
        <p14:creationId xmlns:p14="http://schemas.microsoft.com/office/powerpoint/2010/main" val="3906373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4405" y="702317"/>
            <a:ext cx="10058400" cy="5655088"/>
          </a:xfrm>
          <a:prstGeom prst="rect">
            <a:avLst/>
          </a:prstGeom>
        </p:spPr>
      </p:pic>
    </p:spTree>
    <p:extLst>
      <p:ext uri="{BB962C8B-B14F-4D97-AF65-F5344CB8AC3E}">
        <p14:creationId xmlns:p14="http://schemas.microsoft.com/office/powerpoint/2010/main" val="289227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6280" y="666692"/>
            <a:ext cx="10058400" cy="5655088"/>
          </a:xfrm>
          <a:prstGeom prst="rect">
            <a:avLst/>
          </a:prstGeom>
        </p:spPr>
      </p:pic>
    </p:spTree>
    <p:extLst>
      <p:ext uri="{BB962C8B-B14F-4D97-AF65-F5344CB8AC3E}">
        <p14:creationId xmlns:p14="http://schemas.microsoft.com/office/powerpoint/2010/main" val="4134213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ecteur">
  <a:themeElements>
    <a:clrScheme name="Secteur">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ecteur">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cteur">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144040</TotalTime>
  <Words>40</Words>
  <Application>Microsoft Office PowerPoint</Application>
  <PresentationFormat>Personnalisé</PresentationFormat>
  <Paragraphs>14</Paragraphs>
  <Slides>10</Slides>
  <Notes>0</Notes>
  <HiddenSlides>0</HiddenSlides>
  <MMClips>0</MMClips>
  <ScaleCrop>false</ScaleCrop>
  <HeadingPairs>
    <vt:vector size="4" baseType="variant">
      <vt:variant>
        <vt:lpstr>Thème</vt:lpstr>
      </vt:variant>
      <vt:variant>
        <vt:i4>1</vt:i4>
      </vt:variant>
      <vt:variant>
        <vt:lpstr>Titres des diapositives</vt:lpstr>
      </vt:variant>
      <vt:variant>
        <vt:i4>10</vt:i4>
      </vt:variant>
    </vt:vector>
  </HeadingPairs>
  <TitlesOfParts>
    <vt:vector size="11" baseType="lpstr">
      <vt:lpstr>Secteur</vt:lpstr>
      <vt:lpstr>Projet 2 :</vt:lpstr>
      <vt:lpstr>1.Présentation SQL</vt:lpstr>
      <vt:lpstr>2.Mots clés</vt:lpstr>
      <vt:lpstr>Présentation PowerPoint</vt:lpstr>
      <vt:lpstr>Présentation PowerPoint</vt:lpstr>
      <vt:lpstr>Présentation PowerPoint</vt:lpstr>
      <vt:lpstr>- Tableau(3 étapes)</vt:lpstr>
      <vt:lpstr>Présentation PowerPoint</vt:lpstr>
      <vt:lpstr>Présentation PowerPoint</vt:lpstr>
      <vt:lpstr>Fin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SQL</dc:title>
  <dc:creator>Stagiaire</dc:creator>
  <cp:lastModifiedBy>Omar</cp:lastModifiedBy>
  <cp:revision>11</cp:revision>
  <dcterms:created xsi:type="dcterms:W3CDTF">2019-06-15T14:37:52Z</dcterms:created>
  <dcterms:modified xsi:type="dcterms:W3CDTF">2019-09-24T17:14:57Z</dcterms:modified>
</cp:coreProperties>
</file>